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5" roundtripDataSignature="AMtx7mhWPM7C849N0sruPkuCnRMdBTnT6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5"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Google Shape;16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6" name="Google Shape;186;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Polarity Based</a:t>
            </a:r>
            <a:endParaRPr/>
          </a:p>
          <a:p>
            <a:pPr indent="0" lvl="0" marL="0" rtl="0" algn="l">
              <a:spcBef>
                <a:spcPts val="0"/>
              </a:spcBef>
              <a:spcAft>
                <a:spcPts val="0"/>
              </a:spcAft>
              <a:buNone/>
            </a:pPr>
            <a:r>
              <a:rPr lang="en-US"/>
              <a:t>Machine Learning based</a:t>
            </a:r>
            <a:endParaRPr/>
          </a:p>
          <a:p>
            <a:pPr indent="0" lvl="0" marL="0" rtl="0" algn="l">
              <a:spcBef>
                <a:spcPts val="0"/>
              </a:spcBef>
              <a:spcAft>
                <a:spcPts val="0"/>
              </a:spcAft>
              <a:buNone/>
            </a:pPr>
            <a:r>
              <a:rPr lang="en-US"/>
              <a:t>Deep Learning based</a:t>
            </a:r>
            <a:endParaRPr/>
          </a:p>
        </p:txBody>
      </p:sp>
      <p:sp>
        <p:nvSpPr>
          <p:cNvPr id="187" name="Google Shape;187;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JSON Dataset-&gt;Machine learning Algorithm</a:t>
            </a:r>
            <a:endParaRPr/>
          </a:p>
        </p:txBody>
      </p:sp>
      <p:sp>
        <p:nvSpPr>
          <p:cNvPr id="196" name="Google Shape;196;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1"/>
          <p:cNvSpPr txBox="1"/>
          <p:nvPr>
            <p:ph type="ctrTitle"/>
          </p:nvPr>
        </p:nvSpPr>
        <p:spPr>
          <a:xfrm>
            <a:off x="1595269" y="1122363"/>
            <a:ext cx="9001462"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4800"/>
              <a:buFont typeface="Bookman Old Styl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1"/>
          <p:cNvSpPr txBox="1"/>
          <p:nvPr>
            <p:ph idx="1" type="subTitle"/>
          </p:nvPr>
        </p:nvSpPr>
        <p:spPr>
          <a:xfrm>
            <a:off x="1595269" y="3602038"/>
            <a:ext cx="9001462" cy="1655762"/>
          </a:xfrm>
          <a:prstGeom prst="rect">
            <a:avLst/>
          </a:prstGeom>
          <a:noFill/>
          <a:ln>
            <a:noFill/>
          </a:ln>
        </p:spPr>
        <p:txBody>
          <a:bodyPr anchorCtr="0" anchor="t" bIns="45700" lIns="91425" spcFirstLastPara="1" rIns="91425" wrap="square" tIns="45700">
            <a:normAutofit/>
          </a:bodyPr>
          <a:lstStyle>
            <a:lvl1pPr lvl="0" algn="ctr">
              <a:lnSpc>
                <a:spcPct val="120000"/>
              </a:lnSpc>
              <a:spcBef>
                <a:spcPts val="1000"/>
              </a:spcBef>
              <a:spcAft>
                <a:spcPts val="0"/>
              </a:spcAft>
              <a:buClr>
                <a:schemeClr val="lt1"/>
              </a:buClr>
              <a:buSzPts val="2400"/>
              <a:buNone/>
              <a:defRPr sz="2400"/>
            </a:lvl1pPr>
            <a:lvl2pPr lvl="1" algn="ctr">
              <a:lnSpc>
                <a:spcPct val="120000"/>
              </a:lnSpc>
              <a:spcBef>
                <a:spcPts val="500"/>
              </a:spcBef>
              <a:spcAft>
                <a:spcPts val="0"/>
              </a:spcAft>
              <a:buClr>
                <a:schemeClr val="lt1"/>
              </a:buClr>
              <a:buSzPts val="2000"/>
              <a:buNone/>
              <a:defRPr sz="2000"/>
            </a:lvl2pPr>
            <a:lvl3pPr lvl="2" algn="ctr">
              <a:lnSpc>
                <a:spcPct val="120000"/>
              </a:lnSpc>
              <a:spcBef>
                <a:spcPts val="500"/>
              </a:spcBef>
              <a:spcAft>
                <a:spcPts val="0"/>
              </a:spcAft>
              <a:buClr>
                <a:schemeClr val="lt1"/>
              </a:buClr>
              <a:buSzPts val="1800"/>
              <a:buNone/>
              <a:defRPr sz="1800"/>
            </a:lvl3pPr>
            <a:lvl4pPr lvl="3" algn="ctr">
              <a:lnSpc>
                <a:spcPct val="120000"/>
              </a:lnSpc>
              <a:spcBef>
                <a:spcPts val="500"/>
              </a:spcBef>
              <a:spcAft>
                <a:spcPts val="0"/>
              </a:spcAft>
              <a:buClr>
                <a:schemeClr val="lt1"/>
              </a:buClr>
              <a:buSzPts val="1600"/>
              <a:buNone/>
              <a:defRPr sz="1600"/>
            </a:lvl4pPr>
            <a:lvl5pPr lvl="4" algn="ctr">
              <a:lnSpc>
                <a:spcPct val="120000"/>
              </a:lnSpc>
              <a:spcBef>
                <a:spcPts val="500"/>
              </a:spcBef>
              <a:spcAft>
                <a:spcPts val="0"/>
              </a:spcAft>
              <a:buClr>
                <a:schemeClr val="lt1"/>
              </a:buClr>
              <a:buSzPts val="1600"/>
              <a:buNone/>
              <a:defRPr sz="1600"/>
            </a:lvl5pPr>
            <a:lvl6pPr lvl="5" algn="ctr">
              <a:lnSpc>
                <a:spcPct val="120000"/>
              </a:lnSpc>
              <a:spcBef>
                <a:spcPts val="500"/>
              </a:spcBef>
              <a:spcAft>
                <a:spcPts val="0"/>
              </a:spcAft>
              <a:buClr>
                <a:schemeClr val="lt1"/>
              </a:buClr>
              <a:buSzPts val="1600"/>
              <a:buNone/>
              <a:defRPr sz="1600"/>
            </a:lvl6pPr>
            <a:lvl7pPr lvl="6" algn="ctr">
              <a:lnSpc>
                <a:spcPct val="120000"/>
              </a:lnSpc>
              <a:spcBef>
                <a:spcPts val="500"/>
              </a:spcBef>
              <a:spcAft>
                <a:spcPts val="0"/>
              </a:spcAft>
              <a:buClr>
                <a:schemeClr val="lt1"/>
              </a:buClr>
              <a:buSzPts val="1600"/>
              <a:buNone/>
              <a:defRPr sz="1600"/>
            </a:lvl7pPr>
            <a:lvl8pPr lvl="7" algn="ctr">
              <a:lnSpc>
                <a:spcPct val="120000"/>
              </a:lnSpc>
              <a:spcBef>
                <a:spcPts val="500"/>
              </a:spcBef>
              <a:spcAft>
                <a:spcPts val="0"/>
              </a:spcAft>
              <a:buClr>
                <a:schemeClr val="lt1"/>
              </a:buClr>
              <a:buSzPts val="1600"/>
              <a:buNone/>
              <a:defRPr sz="1600"/>
            </a:lvl8pPr>
            <a:lvl9pPr lvl="8" algn="ctr">
              <a:lnSpc>
                <a:spcPct val="120000"/>
              </a:lnSpc>
              <a:spcBef>
                <a:spcPts val="500"/>
              </a:spcBef>
              <a:spcAft>
                <a:spcPts val="0"/>
              </a:spcAft>
              <a:buClr>
                <a:schemeClr val="lt1"/>
              </a:buClr>
              <a:buSzPts val="1600"/>
              <a:buNone/>
              <a:defRPr sz="1600"/>
            </a:lvl9pPr>
          </a:lstStyle>
          <a:p/>
        </p:txBody>
      </p:sp>
      <p:sp>
        <p:nvSpPr>
          <p:cNvPr id="18" name="Google Shape;18;p2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2" name="Shape 72"/>
        <p:cNvGrpSpPr/>
        <p:nvPr/>
      </p:nvGrpSpPr>
      <p:grpSpPr>
        <a:xfrm>
          <a:off x="0" y="0"/>
          <a:ext cx="0" cy="0"/>
          <a:chOff x="0" y="0"/>
          <a:chExt cx="0" cy="0"/>
        </a:xfrm>
      </p:grpSpPr>
      <p:sp>
        <p:nvSpPr>
          <p:cNvPr id="73" name="Google Shape;73;p32"/>
          <p:cNvSpPr txBox="1"/>
          <p:nvPr>
            <p:ph type="title"/>
          </p:nvPr>
        </p:nvSpPr>
        <p:spPr>
          <a:xfrm>
            <a:off x="913806" y="4289372"/>
            <a:ext cx="10367564" cy="81935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32"/>
          <p:cNvSpPr/>
          <p:nvPr>
            <p:ph idx="2" type="pic"/>
          </p:nvPr>
        </p:nvSpPr>
        <p:spPr>
          <a:xfrm>
            <a:off x="913806" y="621321"/>
            <a:ext cx="10367564" cy="3379735"/>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75" name="Google Shape;75;p32"/>
          <p:cNvSpPr txBox="1"/>
          <p:nvPr>
            <p:ph idx="1" type="body"/>
          </p:nvPr>
        </p:nvSpPr>
        <p:spPr>
          <a:xfrm>
            <a:off x="913795" y="5108728"/>
            <a:ext cx="10365998" cy="682472"/>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76" name="Google Shape;76;p3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9" name="Shape 79"/>
        <p:cNvGrpSpPr/>
        <p:nvPr/>
      </p:nvGrpSpPr>
      <p:grpSpPr>
        <a:xfrm>
          <a:off x="0" y="0"/>
          <a:ext cx="0" cy="0"/>
          <a:chOff x="0" y="0"/>
          <a:chExt cx="0" cy="0"/>
        </a:xfrm>
      </p:grpSpPr>
      <p:sp>
        <p:nvSpPr>
          <p:cNvPr id="80" name="Google Shape;80;p33"/>
          <p:cNvSpPr txBox="1"/>
          <p:nvPr>
            <p:ph type="title"/>
          </p:nvPr>
        </p:nvSpPr>
        <p:spPr>
          <a:xfrm>
            <a:off x="913795" y="609600"/>
            <a:ext cx="10353762" cy="3424859"/>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33"/>
          <p:cNvSpPr txBox="1"/>
          <p:nvPr>
            <p:ph idx="1" type="body"/>
          </p:nvPr>
        </p:nvSpPr>
        <p:spPr>
          <a:xfrm>
            <a:off x="913795" y="4204820"/>
            <a:ext cx="10353761" cy="1592186"/>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2" name="Google Shape;82;p3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5" name="Shape 85"/>
        <p:cNvGrpSpPr/>
        <p:nvPr/>
      </p:nvGrpSpPr>
      <p:grpSpPr>
        <a:xfrm>
          <a:off x="0" y="0"/>
          <a:ext cx="0" cy="0"/>
          <a:chOff x="0" y="0"/>
          <a:chExt cx="0" cy="0"/>
        </a:xfrm>
      </p:grpSpPr>
      <p:sp>
        <p:nvSpPr>
          <p:cNvPr id="86" name="Google Shape;86;p34"/>
          <p:cNvSpPr txBox="1"/>
          <p:nvPr>
            <p:ph type="title"/>
          </p:nvPr>
        </p:nvSpPr>
        <p:spPr>
          <a:xfrm>
            <a:off x="1446212" y="609600"/>
            <a:ext cx="9302752" cy="299290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34"/>
          <p:cNvSpPr txBox="1"/>
          <p:nvPr>
            <p:ph idx="1" type="body"/>
          </p:nvPr>
        </p:nvSpPr>
        <p:spPr>
          <a:xfrm>
            <a:off x="1720644" y="3610032"/>
            <a:ext cx="8752299" cy="426812"/>
          </a:xfrm>
          <a:prstGeom prst="rect">
            <a:avLst/>
          </a:prstGeom>
          <a:noFill/>
          <a:ln>
            <a:noFill/>
          </a:ln>
        </p:spPr>
        <p:txBody>
          <a:bodyPr anchorCtr="0" anchor="t" bIns="45700" lIns="91425" spcFirstLastPara="1" rIns="91425" wrap="square" tIns="45700">
            <a:normAutofit/>
          </a:bodyPr>
          <a:lstStyle>
            <a:lvl1pPr indent="-228600" lvl="0" marL="457200" algn="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8" name="Google Shape;88;p34"/>
          <p:cNvSpPr txBox="1"/>
          <p:nvPr>
            <p:ph idx="2" type="body"/>
          </p:nvPr>
        </p:nvSpPr>
        <p:spPr>
          <a:xfrm>
            <a:off x="913794" y="4204821"/>
            <a:ext cx="10353762" cy="1586380"/>
          </a:xfrm>
          <a:prstGeom prst="rect">
            <a:avLst/>
          </a:prstGeom>
          <a:noFill/>
          <a:ln>
            <a:noFill/>
          </a:ln>
        </p:spPr>
        <p:txBody>
          <a:bodyPr anchorCtr="0" anchor="ctr"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89" name="Google Shape;89;p3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34"/>
          <p:cNvSpPr txBox="1"/>
          <p:nvPr/>
        </p:nvSpPr>
        <p:spPr>
          <a:xfrm>
            <a:off x="836612" y="73524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Rockwell"/>
              <a:buNone/>
            </a:pPr>
            <a:r>
              <a:rPr b="0" i="0" lang="en-US" sz="8000" u="none" cap="none" strike="noStrike">
                <a:solidFill>
                  <a:schemeClr val="lt1"/>
                </a:solidFill>
                <a:latin typeface="Rockwell"/>
                <a:ea typeface="Rockwell"/>
                <a:cs typeface="Rockwell"/>
                <a:sym typeface="Rockwell"/>
              </a:rPr>
              <a:t>“</a:t>
            </a:r>
            <a:endParaRPr/>
          </a:p>
        </p:txBody>
      </p:sp>
      <p:sp>
        <p:nvSpPr>
          <p:cNvPr id="93" name="Google Shape;93;p34"/>
          <p:cNvSpPr txBox="1"/>
          <p:nvPr/>
        </p:nvSpPr>
        <p:spPr>
          <a:xfrm>
            <a:off x="10657956" y="2972093"/>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Rockwell"/>
              <a:buNone/>
            </a:pPr>
            <a:r>
              <a:rPr b="0" i="0" lang="en-US" sz="8000" u="none" cap="none" strike="noStrike">
                <a:solidFill>
                  <a:schemeClr val="lt1"/>
                </a:solidFill>
                <a:latin typeface="Rockwell"/>
                <a:ea typeface="Rockwell"/>
                <a:cs typeface="Rockwell"/>
                <a:sym typeface="Rockwel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4" name="Shape 94"/>
        <p:cNvGrpSpPr/>
        <p:nvPr/>
      </p:nvGrpSpPr>
      <p:grpSpPr>
        <a:xfrm>
          <a:off x="0" y="0"/>
          <a:ext cx="0" cy="0"/>
          <a:chOff x="0" y="0"/>
          <a:chExt cx="0" cy="0"/>
        </a:xfrm>
      </p:grpSpPr>
      <p:sp>
        <p:nvSpPr>
          <p:cNvPr id="95" name="Google Shape;95;p35"/>
          <p:cNvSpPr txBox="1"/>
          <p:nvPr>
            <p:ph type="title"/>
          </p:nvPr>
        </p:nvSpPr>
        <p:spPr>
          <a:xfrm>
            <a:off x="913806" y="2126942"/>
            <a:ext cx="10355327" cy="2511835"/>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35"/>
          <p:cNvSpPr txBox="1"/>
          <p:nvPr>
            <p:ph idx="1" type="body"/>
          </p:nvPr>
        </p:nvSpPr>
        <p:spPr>
          <a:xfrm>
            <a:off x="913794" y="4650556"/>
            <a:ext cx="10353763" cy="114064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97" name="Google Shape;97;p3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3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0" name="Shape 100"/>
        <p:cNvGrpSpPr/>
        <p:nvPr/>
      </p:nvGrpSpPr>
      <p:grpSpPr>
        <a:xfrm>
          <a:off x="0" y="0"/>
          <a:ext cx="0" cy="0"/>
          <a:chOff x="0" y="0"/>
          <a:chExt cx="0" cy="0"/>
        </a:xfrm>
      </p:grpSpPr>
      <p:sp>
        <p:nvSpPr>
          <p:cNvPr id="101" name="Google Shape;101;p36"/>
          <p:cNvSpPr txBox="1"/>
          <p:nvPr>
            <p:ph type="title"/>
          </p:nvPr>
        </p:nvSpPr>
        <p:spPr>
          <a:xfrm>
            <a:off x="913794"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36"/>
          <p:cNvSpPr txBox="1"/>
          <p:nvPr>
            <p:ph idx="1" type="body"/>
          </p:nvPr>
        </p:nvSpPr>
        <p:spPr>
          <a:xfrm>
            <a:off x="913794" y="2088319"/>
            <a:ext cx="3298956" cy="823305"/>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3" name="Google Shape;103;p36"/>
          <p:cNvSpPr txBox="1"/>
          <p:nvPr>
            <p:ph idx="2" type="body"/>
          </p:nvPr>
        </p:nvSpPr>
        <p:spPr>
          <a:xfrm>
            <a:off x="913794" y="2911624"/>
            <a:ext cx="3298956"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4" name="Google Shape;104;p36"/>
          <p:cNvSpPr txBox="1"/>
          <p:nvPr>
            <p:ph idx="3" type="body"/>
          </p:nvPr>
        </p:nvSpPr>
        <p:spPr>
          <a:xfrm>
            <a:off x="4444878" y="2088320"/>
            <a:ext cx="3298558"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5" name="Google Shape;105;p36"/>
          <p:cNvSpPr txBox="1"/>
          <p:nvPr>
            <p:ph idx="4" type="body"/>
          </p:nvPr>
        </p:nvSpPr>
        <p:spPr>
          <a:xfrm>
            <a:off x="4444878" y="2911624"/>
            <a:ext cx="329982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6" name="Google Shape;106;p36"/>
          <p:cNvSpPr txBox="1"/>
          <p:nvPr>
            <p:ph idx="5" type="body"/>
          </p:nvPr>
        </p:nvSpPr>
        <p:spPr>
          <a:xfrm>
            <a:off x="7973298" y="2088320"/>
            <a:ext cx="3291211" cy="823304"/>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400"/>
              <a:buNone/>
              <a:defRPr b="0" sz="24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07" name="Google Shape;107;p36"/>
          <p:cNvSpPr txBox="1"/>
          <p:nvPr>
            <p:ph idx="6" type="body"/>
          </p:nvPr>
        </p:nvSpPr>
        <p:spPr>
          <a:xfrm>
            <a:off x="7976346" y="2911624"/>
            <a:ext cx="3291211" cy="2879576"/>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08" name="Google Shape;108;p3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3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3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1" name="Shape 111"/>
        <p:cNvGrpSpPr/>
        <p:nvPr/>
      </p:nvGrpSpPr>
      <p:grpSpPr>
        <a:xfrm>
          <a:off x="0" y="0"/>
          <a:ext cx="0" cy="0"/>
          <a:chOff x="0" y="0"/>
          <a:chExt cx="0" cy="0"/>
        </a:xfrm>
      </p:grpSpPr>
      <p:sp>
        <p:nvSpPr>
          <p:cNvPr id="112" name="Google Shape;112;p37"/>
          <p:cNvSpPr txBox="1"/>
          <p:nvPr>
            <p:ph type="title"/>
          </p:nvPr>
        </p:nvSpPr>
        <p:spPr>
          <a:xfrm>
            <a:off x="913795" y="609600"/>
            <a:ext cx="10353762"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37"/>
          <p:cNvSpPr txBox="1"/>
          <p:nvPr>
            <p:ph idx="1" type="body"/>
          </p:nvPr>
        </p:nvSpPr>
        <p:spPr>
          <a:xfrm>
            <a:off x="913795" y="4195899"/>
            <a:ext cx="3298955"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4" name="Google Shape;114;p37"/>
          <p:cNvSpPr/>
          <p:nvPr>
            <p:ph idx="2" type="pic"/>
          </p:nvPr>
        </p:nvSpPr>
        <p:spPr>
          <a:xfrm>
            <a:off x="1092020" y="2298987"/>
            <a:ext cx="2940050"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5" name="Google Shape;115;p37"/>
          <p:cNvSpPr txBox="1"/>
          <p:nvPr>
            <p:ph idx="3" type="body"/>
          </p:nvPr>
        </p:nvSpPr>
        <p:spPr>
          <a:xfrm>
            <a:off x="913795" y="4772161"/>
            <a:ext cx="3298955"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6" name="Google Shape;116;p37"/>
          <p:cNvSpPr txBox="1"/>
          <p:nvPr>
            <p:ph idx="4" type="body"/>
          </p:nvPr>
        </p:nvSpPr>
        <p:spPr>
          <a:xfrm>
            <a:off x="4442701" y="4195899"/>
            <a:ext cx="3298983"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17" name="Google Shape;117;p37"/>
          <p:cNvSpPr/>
          <p:nvPr>
            <p:ph idx="5" type="pic"/>
          </p:nvPr>
        </p:nvSpPr>
        <p:spPr>
          <a:xfrm>
            <a:off x="4568996" y="2298987"/>
            <a:ext cx="2930525"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18" name="Google Shape;118;p37"/>
          <p:cNvSpPr txBox="1"/>
          <p:nvPr>
            <p:ph idx="6" type="body"/>
          </p:nvPr>
        </p:nvSpPr>
        <p:spPr>
          <a:xfrm>
            <a:off x="4441348" y="4772160"/>
            <a:ext cx="3300336" cy="101903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19" name="Google Shape;119;p37"/>
          <p:cNvSpPr txBox="1"/>
          <p:nvPr>
            <p:ph idx="7" type="body"/>
          </p:nvPr>
        </p:nvSpPr>
        <p:spPr>
          <a:xfrm>
            <a:off x="7973423" y="4195899"/>
            <a:ext cx="3289900" cy="576262"/>
          </a:xfrm>
          <a:prstGeom prst="rect">
            <a:avLst/>
          </a:prstGeom>
          <a:noFill/>
          <a:ln>
            <a:noFill/>
          </a:ln>
        </p:spPr>
        <p:txBody>
          <a:bodyPr anchorCtr="0" anchor="b"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2000"/>
              <a:buNone/>
              <a:defRPr b="0" sz="2000">
                <a:solidFill>
                  <a:schemeClr val="lt1"/>
                </a:solidFill>
              </a:defRPr>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120" name="Google Shape;120;p37"/>
          <p:cNvSpPr/>
          <p:nvPr>
            <p:ph idx="8" type="pic"/>
          </p:nvPr>
        </p:nvSpPr>
        <p:spPr>
          <a:xfrm>
            <a:off x="8152803" y="2298987"/>
            <a:ext cx="2932113" cy="1524000"/>
          </a:xfrm>
          <a:prstGeom prst="roundRect">
            <a:avLst>
              <a:gd fmla="val 0" name="adj"/>
            </a:avLst>
          </a:prstGeom>
          <a:noFill/>
          <a:ln cap="sq" cmpd="sng" w="14605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121" name="Google Shape;121;p37"/>
          <p:cNvSpPr txBox="1"/>
          <p:nvPr>
            <p:ph idx="9" type="body"/>
          </p:nvPr>
        </p:nvSpPr>
        <p:spPr>
          <a:xfrm>
            <a:off x="7973298" y="4772161"/>
            <a:ext cx="3294258" cy="101903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400"/>
              <a:buNone/>
              <a:defRPr sz="1400"/>
            </a:lvl1pPr>
            <a:lvl2pPr indent="-228600" lvl="1" marL="914400" algn="l">
              <a:lnSpc>
                <a:spcPct val="120000"/>
              </a:lnSpc>
              <a:spcBef>
                <a:spcPts val="500"/>
              </a:spcBef>
              <a:spcAft>
                <a:spcPts val="0"/>
              </a:spcAft>
              <a:buClr>
                <a:schemeClr val="lt1"/>
              </a:buClr>
              <a:buSzPts val="1200"/>
              <a:buNone/>
              <a:defRPr sz="1200"/>
            </a:lvl2pPr>
            <a:lvl3pPr indent="-228600" lvl="2" marL="1371600" algn="l">
              <a:lnSpc>
                <a:spcPct val="120000"/>
              </a:lnSpc>
              <a:spcBef>
                <a:spcPts val="500"/>
              </a:spcBef>
              <a:spcAft>
                <a:spcPts val="0"/>
              </a:spcAft>
              <a:buClr>
                <a:schemeClr val="lt1"/>
              </a:buClr>
              <a:buSzPts val="1000"/>
              <a:buNone/>
              <a:defRPr sz="1000"/>
            </a:lvl3pPr>
            <a:lvl4pPr indent="-228600" lvl="3" marL="1828800" algn="l">
              <a:lnSpc>
                <a:spcPct val="120000"/>
              </a:lnSpc>
              <a:spcBef>
                <a:spcPts val="500"/>
              </a:spcBef>
              <a:spcAft>
                <a:spcPts val="0"/>
              </a:spcAft>
              <a:buClr>
                <a:schemeClr val="lt1"/>
              </a:buClr>
              <a:buSzPts val="900"/>
              <a:buNone/>
              <a:defRPr sz="900"/>
            </a:lvl4pPr>
            <a:lvl5pPr indent="-228600" lvl="4" marL="2286000" algn="l">
              <a:lnSpc>
                <a:spcPct val="120000"/>
              </a:lnSpc>
              <a:spcBef>
                <a:spcPts val="500"/>
              </a:spcBef>
              <a:spcAft>
                <a:spcPts val="0"/>
              </a:spcAft>
              <a:buClr>
                <a:schemeClr val="lt1"/>
              </a:buClr>
              <a:buSzPts val="900"/>
              <a:buNone/>
              <a:defRPr sz="900"/>
            </a:lvl5pPr>
            <a:lvl6pPr indent="-228600" lvl="5" marL="2743200" algn="l">
              <a:lnSpc>
                <a:spcPct val="120000"/>
              </a:lnSpc>
              <a:spcBef>
                <a:spcPts val="500"/>
              </a:spcBef>
              <a:spcAft>
                <a:spcPts val="0"/>
              </a:spcAft>
              <a:buClr>
                <a:schemeClr val="lt1"/>
              </a:buClr>
              <a:buSzPts val="900"/>
              <a:buNone/>
              <a:defRPr sz="900"/>
            </a:lvl6pPr>
            <a:lvl7pPr indent="-228600" lvl="6" marL="3200400" algn="l">
              <a:lnSpc>
                <a:spcPct val="120000"/>
              </a:lnSpc>
              <a:spcBef>
                <a:spcPts val="500"/>
              </a:spcBef>
              <a:spcAft>
                <a:spcPts val="0"/>
              </a:spcAft>
              <a:buClr>
                <a:schemeClr val="lt1"/>
              </a:buClr>
              <a:buSzPts val="900"/>
              <a:buNone/>
              <a:defRPr sz="900"/>
            </a:lvl7pPr>
            <a:lvl8pPr indent="-228600" lvl="7" marL="3657600" algn="l">
              <a:lnSpc>
                <a:spcPct val="120000"/>
              </a:lnSpc>
              <a:spcBef>
                <a:spcPts val="500"/>
              </a:spcBef>
              <a:spcAft>
                <a:spcPts val="0"/>
              </a:spcAft>
              <a:buClr>
                <a:schemeClr val="lt1"/>
              </a:buClr>
              <a:buSzPts val="900"/>
              <a:buNone/>
              <a:defRPr sz="900"/>
            </a:lvl8pPr>
            <a:lvl9pPr indent="-228600" lvl="8" marL="4114800" algn="l">
              <a:lnSpc>
                <a:spcPct val="120000"/>
              </a:lnSpc>
              <a:spcBef>
                <a:spcPts val="500"/>
              </a:spcBef>
              <a:spcAft>
                <a:spcPts val="0"/>
              </a:spcAft>
              <a:buClr>
                <a:schemeClr val="lt1"/>
              </a:buClr>
              <a:buSzPts val="900"/>
              <a:buNone/>
              <a:defRPr sz="900"/>
            </a:lvl9pPr>
          </a:lstStyle>
          <a:p/>
        </p:txBody>
      </p:sp>
      <p:sp>
        <p:nvSpPr>
          <p:cNvPr id="122" name="Google Shape;122;p3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3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3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5" name="Shape 125"/>
        <p:cNvGrpSpPr/>
        <p:nvPr/>
      </p:nvGrpSpPr>
      <p:grpSpPr>
        <a:xfrm>
          <a:off x="0" y="0"/>
          <a:ext cx="0" cy="0"/>
          <a:chOff x="0" y="0"/>
          <a:chExt cx="0" cy="0"/>
        </a:xfrm>
      </p:grpSpPr>
      <p:sp>
        <p:nvSpPr>
          <p:cNvPr id="126" name="Google Shape;126;p38"/>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 name="Google Shape;127;p38"/>
          <p:cNvSpPr txBox="1"/>
          <p:nvPr>
            <p:ph idx="1" type="body"/>
          </p:nvPr>
        </p:nvSpPr>
        <p:spPr>
          <a:xfrm rot="5400000">
            <a:off x="4243108" y="-1233249"/>
            <a:ext cx="3695136" cy="10353762"/>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28" name="Google Shape;128;p3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3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3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1" name="Shape 131"/>
        <p:cNvGrpSpPr/>
        <p:nvPr/>
      </p:nvGrpSpPr>
      <p:grpSpPr>
        <a:xfrm>
          <a:off x="0" y="0"/>
          <a:ext cx="0" cy="0"/>
          <a:chOff x="0" y="0"/>
          <a:chExt cx="0" cy="0"/>
        </a:xfrm>
      </p:grpSpPr>
      <p:sp>
        <p:nvSpPr>
          <p:cNvPr id="132" name="Google Shape;132;p39"/>
          <p:cNvSpPr txBox="1"/>
          <p:nvPr>
            <p:ph type="title"/>
          </p:nvPr>
        </p:nvSpPr>
        <p:spPr>
          <a:xfrm rot="5400000">
            <a:off x="7405428" y="1929071"/>
            <a:ext cx="5181601" cy="2542657"/>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40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39"/>
          <p:cNvSpPr txBox="1"/>
          <p:nvPr>
            <p:ph idx="1" type="body"/>
          </p:nvPr>
        </p:nvSpPr>
        <p:spPr>
          <a:xfrm rot="5400000">
            <a:off x="2152346" y="-628953"/>
            <a:ext cx="5181601" cy="765870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134" name="Google Shape;134;p3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3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3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3" name="Shape 143"/>
        <p:cNvGrpSpPr/>
        <p:nvPr/>
      </p:nvGrpSpPr>
      <p:grpSpPr>
        <a:xfrm>
          <a:off x="0" y="0"/>
          <a:ext cx="0" cy="0"/>
          <a:chOff x="0" y="0"/>
          <a:chExt cx="0" cy="0"/>
        </a:xfrm>
      </p:grpSpPr>
      <p:sp>
        <p:nvSpPr>
          <p:cNvPr id="144" name="Google Shape;144;p24"/>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5" name="Google Shape;145;p24"/>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dk1"/>
              </a:buClr>
              <a:buSzPts val="1800"/>
              <a:buChar char="•"/>
              <a:defRPr/>
            </a:lvl1pPr>
            <a:lvl2pPr indent="-342900" lvl="1" marL="914400" algn="l">
              <a:lnSpc>
                <a:spcPct val="120000"/>
              </a:lnSpc>
              <a:spcBef>
                <a:spcPts val="500"/>
              </a:spcBef>
              <a:spcAft>
                <a:spcPts val="0"/>
              </a:spcAft>
              <a:buClr>
                <a:schemeClr val="dk1"/>
              </a:buClr>
              <a:buSzPts val="1800"/>
              <a:buChar char="•"/>
              <a:defRPr/>
            </a:lvl2pPr>
            <a:lvl3pPr indent="-342900" lvl="2" marL="1371600" algn="l">
              <a:lnSpc>
                <a:spcPct val="120000"/>
              </a:lnSpc>
              <a:spcBef>
                <a:spcPts val="500"/>
              </a:spcBef>
              <a:spcAft>
                <a:spcPts val="0"/>
              </a:spcAft>
              <a:buClr>
                <a:schemeClr val="dk1"/>
              </a:buClr>
              <a:buSzPts val="1800"/>
              <a:buChar char="•"/>
              <a:defRPr/>
            </a:lvl3pPr>
            <a:lvl4pPr indent="-342900" lvl="3" marL="1828800" algn="l">
              <a:lnSpc>
                <a:spcPct val="120000"/>
              </a:lnSpc>
              <a:spcBef>
                <a:spcPts val="500"/>
              </a:spcBef>
              <a:spcAft>
                <a:spcPts val="0"/>
              </a:spcAft>
              <a:buClr>
                <a:schemeClr val="dk1"/>
              </a:buClr>
              <a:buSzPts val="1800"/>
              <a:buChar char="•"/>
              <a:defRPr/>
            </a:lvl4pPr>
            <a:lvl5pPr indent="-342900" lvl="4" marL="2286000" algn="l">
              <a:lnSpc>
                <a:spcPct val="120000"/>
              </a:lnSpc>
              <a:spcBef>
                <a:spcPts val="500"/>
              </a:spcBef>
              <a:spcAft>
                <a:spcPts val="0"/>
              </a:spcAft>
              <a:buClr>
                <a:schemeClr val="dk1"/>
              </a:buClr>
              <a:buSzPts val="1800"/>
              <a:buChar char="•"/>
              <a:defRPr/>
            </a:lvl5pPr>
            <a:lvl6pPr indent="-342900" lvl="5" marL="2743200" algn="l">
              <a:lnSpc>
                <a:spcPct val="120000"/>
              </a:lnSpc>
              <a:spcBef>
                <a:spcPts val="500"/>
              </a:spcBef>
              <a:spcAft>
                <a:spcPts val="0"/>
              </a:spcAft>
              <a:buClr>
                <a:schemeClr val="dk1"/>
              </a:buClr>
              <a:buSzPts val="1800"/>
              <a:buChar char="•"/>
              <a:defRPr/>
            </a:lvl6pPr>
            <a:lvl7pPr indent="-342900" lvl="6" marL="3200400" algn="l">
              <a:lnSpc>
                <a:spcPct val="120000"/>
              </a:lnSpc>
              <a:spcBef>
                <a:spcPts val="500"/>
              </a:spcBef>
              <a:spcAft>
                <a:spcPts val="0"/>
              </a:spcAft>
              <a:buClr>
                <a:schemeClr val="dk1"/>
              </a:buClr>
              <a:buSzPts val="1800"/>
              <a:buChar char="•"/>
              <a:defRPr/>
            </a:lvl7pPr>
            <a:lvl8pPr indent="-342900" lvl="7" marL="3657600" algn="l">
              <a:lnSpc>
                <a:spcPct val="120000"/>
              </a:lnSpc>
              <a:spcBef>
                <a:spcPts val="500"/>
              </a:spcBef>
              <a:spcAft>
                <a:spcPts val="0"/>
              </a:spcAft>
              <a:buClr>
                <a:schemeClr val="dk1"/>
              </a:buClr>
              <a:buSzPts val="1800"/>
              <a:buChar char="•"/>
              <a:defRPr/>
            </a:lvl8pPr>
            <a:lvl9pPr indent="-342900" lvl="8" marL="4114800" algn="l">
              <a:lnSpc>
                <a:spcPct val="120000"/>
              </a:lnSpc>
              <a:spcBef>
                <a:spcPts val="500"/>
              </a:spcBef>
              <a:spcAft>
                <a:spcPts val="0"/>
              </a:spcAft>
              <a:buClr>
                <a:schemeClr val="dk1"/>
              </a:buClr>
              <a:buSzPts val="1800"/>
              <a:buChar char="•"/>
              <a:defRPr/>
            </a:lvl9pPr>
          </a:lstStyle>
          <a:p/>
        </p:txBody>
      </p:sp>
      <p:sp>
        <p:nvSpPr>
          <p:cNvPr id="146" name="Google Shape;146;p24"/>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24"/>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4"/>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2"/>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2"/>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24" name="Google Shape;24;p22"/>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2"/>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2"/>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7" name="Shape 27"/>
        <p:cNvGrpSpPr/>
        <p:nvPr/>
      </p:nvGrpSpPr>
      <p:grpSpPr>
        <a:xfrm>
          <a:off x="0" y="0"/>
          <a:ext cx="0" cy="0"/>
          <a:chOff x="0" y="0"/>
          <a:chExt cx="0" cy="0"/>
        </a:xfrm>
      </p:grpSpPr>
      <p:sp>
        <p:nvSpPr>
          <p:cNvPr id="28" name="Google Shape;28;p25"/>
          <p:cNvSpPr txBox="1"/>
          <p:nvPr>
            <p:ph type="title"/>
          </p:nvPr>
        </p:nvSpPr>
        <p:spPr>
          <a:xfrm>
            <a:off x="917228" y="609600"/>
            <a:ext cx="3932237"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2800"/>
              <a:buFont typeface="Bookman Old Style"/>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5"/>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30" name="Google Shape;30;p25"/>
          <p:cNvSpPr txBox="1"/>
          <p:nvPr>
            <p:ph idx="2" type="body"/>
          </p:nvPr>
        </p:nvSpPr>
        <p:spPr>
          <a:xfrm>
            <a:off x="917228" y="2971800"/>
            <a:ext cx="3932237" cy="2819399"/>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600"/>
              <a:buNone/>
              <a:defRPr sz="16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31" name="Google Shape;31;p25"/>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5"/>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5"/>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26"/>
          <p:cNvSpPr txBox="1"/>
          <p:nvPr>
            <p:ph type="title"/>
          </p:nvPr>
        </p:nvSpPr>
        <p:spPr>
          <a:xfrm>
            <a:off x="1229244" y="657226"/>
            <a:ext cx="9733512" cy="2852737"/>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400"/>
              <a:buFont typeface="Bookman Old Style"/>
              <a:buNone/>
              <a:defRPr sz="3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26"/>
          <p:cNvSpPr txBox="1"/>
          <p:nvPr>
            <p:ph idx="1" type="body"/>
          </p:nvPr>
        </p:nvSpPr>
        <p:spPr>
          <a:xfrm>
            <a:off x="1229244" y="3602038"/>
            <a:ext cx="9733512" cy="1500187"/>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2400"/>
              <a:buNone/>
              <a:defRPr sz="2400">
                <a:solidFill>
                  <a:schemeClr val="lt1"/>
                </a:solidFill>
              </a:defRPr>
            </a:lvl1pPr>
            <a:lvl2pPr indent="-228600" lvl="1" marL="914400" algn="l">
              <a:lnSpc>
                <a:spcPct val="120000"/>
              </a:lnSpc>
              <a:spcBef>
                <a:spcPts val="500"/>
              </a:spcBef>
              <a:spcAft>
                <a:spcPts val="0"/>
              </a:spcAft>
              <a:buClr>
                <a:schemeClr val="lt1"/>
              </a:buClr>
              <a:buSzPts val="2000"/>
              <a:buNone/>
              <a:defRPr sz="2000">
                <a:solidFill>
                  <a:schemeClr val="lt1"/>
                </a:solidFill>
              </a:defRPr>
            </a:lvl2pPr>
            <a:lvl3pPr indent="-228600" lvl="2" marL="1371600" algn="l">
              <a:lnSpc>
                <a:spcPct val="120000"/>
              </a:lnSpc>
              <a:spcBef>
                <a:spcPts val="500"/>
              </a:spcBef>
              <a:spcAft>
                <a:spcPts val="0"/>
              </a:spcAft>
              <a:buClr>
                <a:schemeClr val="lt1"/>
              </a:buClr>
              <a:buSzPts val="1800"/>
              <a:buNone/>
              <a:defRPr sz="1800">
                <a:solidFill>
                  <a:schemeClr val="lt1"/>
                </a:solidFill>
              </a:defRPr>
            </a:lvl3pPr>
            <a:lvl4pPr indent="-228600" lvl="3" marL="1828800" algn="l">
              <a:lnSpc>
                <a:spcPct val="120000"/>
              </a:lnSpc>
              <a:spcBef>
                <a:spcPts val="500"/>
              </a:spcBef>
              <a:spcAft>
                <a:spcPts val="0"/>
              </a:spcAft>
              <a:buClr>
                <a:schemeClr val="lt1"/>
              </a:buClr>
              <a:buSzPts val="1600"/>
              <a:buNone/>
              <a:defRPr sz="1600">
                <a:solidFill>
                  <a:schemeClr val="lt1"/>
                </a:solidFill>
              </a:defRPr>
            </a:lvl4pPr>
            <a:lvl5pPr indent="-228600" lvl="4" marL="2286000" algn="l">
              <a:lnSpc>
                <a:spcPct val="120000"/>
              </a:lnSpc>
              <a:spcBef>
                <a:spcPts val="500"/>
              </a:spcBef>
              <a:spcAft>
                <a:spcPts val="0"/>
              </a:spcAft>
              <a:buClr>
                <a:schemeClr val="lt1"/>
              </a:buClr>
              <a:buSzPts val="1600"/>
              <a:buNone/>
              <a:defRPr sz="1600">
                <a:solidFill>
                  <a:schemeClr val="lt1"/>
                </a:solidFill>
              </a:defRPr>
            </a:lvl5pPr>
            <a:lvl6pPr indent="-228600" lvl="5" marL="2743200" algn="l">
              <a:lnSpc>
                <a:spcPct val="120000"/>
              </a:lnSpc>
              <a:spcBef>
                <a:spcPts val="500"/>
              </a:spcBef>
              <a:spcAft>
                <a:spcPts val="0"/>
              </a:spcAft>
              <a:buClr>
                <a:schemeClr val="lt1"/>
              </a:buClr>
              <a:buSzPts val="1600"/>
              <a:buNone/>
              <a:defRPr sz="1600">
                <a:solidFill>
                  <a:schemeClr val="lt1"/>
                </a:solidFill>
              </a:defRPr>
            </a:lvl6pPr>
            <a:lvl7pPr indent="-228600" lvl="6" marL="3200400" algn="l">
              <a:lnSpc>
                <a:spcPct val="120000"/>
              </a:lnSpc>
              <a:spcBef>
                <a:spcPts val="500"/>
              </a:spcBef>
              <a:spcAft>
                <a:spcPts val="0"/>
              </a:spcAft>
              <a:buClr>
                <a:schemeClr val="lt1"/>
              </a:buClr>
              <a:buSzPts val="1600"/>
              <a:buNone/>
              <a:defRPr sz="1600">
                <a:solidFill>
                  <a:schemeClr val="lt1"/>
                </a:solidFill>
              </a:defRPr>
            </a:lvl7pPr>
            <a:lvl8pPr indent="-228600" lvl="7" marL="3657600" algn="l">
              <a:lnSpc>
                <a:spcPct val="120000"/>
              </a:lnSpc>
              <a:spcBef>
                <a:spcPts val="500"/>
              </a:spcBef>
              <a:spcAft>
                <a:spcPts val="0"/>
              </a:spcAft>
              <a:buClr>
                <a:schemeClr val="lt1"/>
              </a:buClr>
              <a:buSzPts val="1600"/>
              <a:buNone/>
              <a:defRPr sz="1600">
                <a:solidFill>
                  <a:schemeClr val="lt1"/>
                </a:solidFill>
              </a:defRPr>
            </a:lvl8pPr>
            <a:lvl9pPr indent="-228600" lvl="8" marL="4114800" algn="l">
              <a:lnSpc>
                <a:spcPct val="120000"/>
              </a:lnSpc>
              <a:spcBef>
                <a:spcPts val="500"/>
              </a:spcBef>
              <a:spcAft>
                <a:spcPts val="0"/>
              </a:spcAft>
              <a:buClr>
                <a:schemeClr val="lt1"/>
              </a:buClr>
              <a:buSzPts val="1600"/>
              <a:buNone/>
              <a:defRPr sz="1600">
                <a:solidFill>
                  <a:schemeClr val="lt1"/>
                </a:solidFill>
              </a:defRPr>
            </a:lvl9pPr>
          </a:lstStyle>
          <a:p/>
        </p:txBody>
      </p:sp>
      <p:sp>
        <p:nvSpPr>
          <p:cNvPr id="37" name="Google Shape;37;p26"/>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6"/>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6"/>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27"/>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7"/>
          <p:cNvSpPr txBox="1"/>
          <p:nvPr>
            <p:ph idx="1" type="body"/>
          </p:nvPr>
        </p:nvSpPr>
        <p:spPr>
          <a:xfrm>
            <a:off x="913795" y="2088319"/>
            <a:ext cx="510600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43" name="Google Shape;43;p27"/>
          <p:cNvSpPr txBox="1"/>
          <p:nvPr>
            <p:ph idx="2" type="body"/>
          </p:nvPr>
        </p:nvSpPr>
        <p:spPr>
          <a:xfrm>
            <a:off x="6173403" y="2088319"/>
            <a:ext cx="5094154" cy="370288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44" name="Google Shape;44;p27"/>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7"/>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7"/>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28"/>
          <p:cNvSpPr txBox="1"/>
          <p:nvPr>
            <p:ph type="title"/>
          </p:nvPr>
        </p:nvSpPr>
        <p:spPr>
          <a:xfrm>
            <a:off x="913795" y="609600"/>
            <a:ext cx="10353761" cy="1325563"/>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28"/>
          <p:cNvSpPr txBox="1"/>
          <p:nvPr>
            <p:ph idx="1" type="body"/>
          </p:nvPr>
        </p:nvSpPr>
        <p:spPr>
          <a:xfrm>
            <a:off x="1141804" y="2088320"/>
            <a:ext cx="4879199"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50" name="Google Shape;50;p28"/>
          <p:cNvSpPr txBox="1"/>
          <p:nvPr>
            <p:ph idx="2" type="body"/>
          </p:nvPr>
        </p:nvSpPr>
        <p:spPr>
          <a:xfrm>
            <a:off x="913795" y="2912232"/>
            <a:ext cx="5107208"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51" name="Google Shape;51;p28"/>
          <p:cNvSpPr txBox="1"/>
          <p:nvPr>
            <p:ph idx="3" type="body"/>
          </p:nvPr>
        </p:nvSpPr>
        <p:spPr>
          <a:xfrm>
            <a:off x="6402003" y="2088320"/>
            <a:ext cx="4865554"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Clr>
                <a:schemeClr val="lt1"/>
              </a:buClr>
              <a:buSzPts val="2400"/>
              <a:buNone/>
              <a:defRPr b="1" sz="2400"/>
            </a:lvl1pPr>
            <a:lvl2pPr indent="-228600" lvl="1" marL="914400" algn="l">
              <a:lnSpc>
                <a:spcPct val="120000"/>
              </a:lnSpc>
              <a:spcBef>
                <a:spcPts val="500"/>
              </a:spcBef>
              <a:spcAft>
                <a:spcPts val="0"/>
              </a:spcAft>
              <a:buClr>
                <a:schemeClr val="lt1"/>
              </a:buClr>
              <a:buSzPts val="2000"/>
              <a:buNone/>
              <a:defRPr b="1" sz="2000"/>
            </a:lvl2pPr>
            <a:lvl3pPr indent="-228600" lvl="2" marL="1371600" algn="l">
              <a:lnSpc>
                <a:spcPct val="120000"/>
              </a:lnSpc>
              <a:spcBef>
                <a:spcPts val="500"/>
              </a:spcBef>
              <a:spcAft>
                <a:spcPts val="0"/>
              </a:spcAft>
              <a:buClr>
                <a:schemeClr val="lt1"/>
              </a:buClr>
              <a:buSzPts val="1800"/>
              <a:buNone/>
              <a:defRPr b="1" sz="1800"/>
            </a:lvl3pPr>
            <a:lvl4pPr indent="-228600" lvl="3" marL="1828800" algn="l">
              <a:lnSpc>
                <a:spcPct val="120000"/>
              </a:lnSpc>
              <a:spcBef>
                <a:spcPts val="500"/>
              </a:spcBef>
              <a:spcAft>
                <a:spcPts val="0"/>
              </a:spcAft>
              <a:buClr>
                <a:schemeClr val="lt1"/>
              </a:buClr>
              <a:buSzPts val="1600"/>
              <a:buNone/>
              <a:defRPr b="1" sz="1600"/>
            </a:lvl4pPr>
            <a:lvl5pPr indent="-228600" lvl="4" marL="2286000" algn="l">
              <a:lnSpc>
                <a:spcPct val="120000"/>
              </a:lnSpc>
              <a:spcBef>
                <a:spcPts val="500"/>
              </a:spcBef>
              <a:spcAft>
                <a:spcPts val="0"/>
              </a:spcAft>
              <a:buClr>
                <a:schemeClr val="lt1"/>
              </a:buClr>
              <a:buSzPts val="1600"/>
              <a:buNone/>
              <a:defRPr b="1" sz="1600"/>
            </a:lvl5pPr>
            <a:lvl6pPr indent="-228600" lvl="5" marL="2743200" algn="l">
              <a:lnSpc>
                <a:spcPct val="120000"/>
              </a:lnSpc>
              <a:spcBef>
                <a:spcPts val="500"/>
              </a:spcBef>
              <a:spcAft>
                <a:spcPts val="0"/>
              </a:spcAft>
              <a:buClr>
                <a:schemeClr val="lt1"/>
              </a:buClr>
              <a:buSzPts val="1600"/>
              <a:buNone/>
              <a:defRPr b="1" sz="1600"/>
            </a:lvl6pPr>
            <a:lvl7pPr indent="-228600" lvl="6" marL="3200400" algn="l">
              <a:lnSpc>
                <a:spcPct val="120000"/>
              </a:lnSpc>
              <a:spcBef>
                <a:spcPts val="500"/>
              </a:spcBef>
              <a:spcAft>
                <a:spcPts val="0"/>
              </a:spcAft>
              <a:buClr>
                <a:schemeClr val="lt1"/>
              </a:buClr>
              <a:buSzPts val="1600"/>
              <a:buNone/>
              <a:defRPr b="1" sz="1600"/>
            </a:lvl7pPr>
            <a:lvl8pPr indent="-228600" lvl="7" marL="3657600" algn="l">
              <a:lnSpc>
                <a:spcPct val="120000"/>
              </a:lnSpc>
              <a:spcBef>
                <a:spcPts val="500"/>
              </a:spcBef>
              <a:spcAft>
                <a:spcPts val="0"/>
              </a:spcAft>
              <a:buClr>
                <a:schemeClr val="lt1"/>
              </a:buClr>
              <a:buSzPts val="1600"/>
              <a:buNone/>
              <a:defRPr b="1" sz="1600"/>
            </a:lvl8pPr>
            <a:lvl9pPr indent="-228600" lvl="8" marL="4114800" algn="l">
              <a:lnSpc>
                <a:spcPct val="120000"/>
              </a:lnSpc>
              <a:spcBef>
                <a:spcPts val="500"/>
              </a:spcBef>
              <a:spcAft>
                <a:spcPts val="0"/>
              </a:spcAft>
              <a:buClr>
                <a:schemeClr val="lt1"/>
              </a:buClr>
              <a:buSzPts val="1600"/>
              <a:buNone/>
              <a:defRPr b="1" sz="1600"/>
            </a:lvl9pPr>
          </a:lstStyle>
          <a:p/>
        </p:txBody>
      </p:sp>
      <p:sp>
        <p:nvSpPr>
          <p:cNvPr id="52" name="Google Shape;52;p28"/>
          <p:cNvSpPr txBox="1"/>
          <p:nvPr>
            <p:ph idx="4" type="body"/>
          </p:nvPr>
        </p:nvSpPr>
        <p:spPr>
          <a:xfrm>
            <a:off x="6172200" y="2912232"/>
            <a:ext cx="5095357" cy="2878968"/>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Clr>
                <a:schemeClr val="lt1"/>
              </a:buClr>
              <a:buSzPts val="1800"/>
              <a:buChar char="•"/>
              <a:defRPr/>
            </a:lvl1pPr>
            <a:lvl2pPr indent="-342900" lvl="1" marL="914400" algn="l">
              <a:lnSpc>
                <a:spcPct val="120000"/>
              </a:lnSpc>
              <a:spcBef>
                <a:spcPts val="500"/>
              </a:spcBef>
              <a:spcAft>
                <a:spcPts val="0"/>
              </a:spcAft>
              <a:buClr>
                <a:schemeClr val="lt1"/>
              </a:buClr>
              <a:buSzPts val="1800"/>
              <a:buChar char="•"/>
              <a:defRPr/>
            </a:lvl2pPr>
            <a:lvl3pPr indent="-342900" lvl="2" marL="1371600" algn="l">
              <a:lnSpc>
                <a:spcPct val="120000"/>
              </a:lnSpc>
              <a:spcBef>
                <a:spcPts val="500"/>
              </a:spcBef>
              <a:spcAft>
                <a:spcPts val="0"/>
              </a:spcAft>
              <a:buClr>
                <a:schemeClr val="lt1"/>
              </a:buClr>
              <a:buSzPts val="1800"/>
              <a:buChar char="•"/>
              <a:defRPr/>
            </a:lvl3pPr>
            <a:lvl4pPr indent="-342900" lvl="3" marL="1828800" algn="l">
              <a:lnSpc>
                <a:spcPct val="120000"/>
              </a:lnSpc>
              <a:spcBef>
                <a:spcPts val="500"/>
              </a:spcBef>
              <a:spcAft>
                <a:spcPts val="0"/>
              </a:spcAft>
              <a:buClr>
                <a:schemeClr val="lt1"/>
              </a:buClr>
              <a:buSzPts val="1800"/>
              <a:buChar char="•"/>
              <a:defRPr/>
            </a:lvl4pPr>
            <a:lvl5pPr indent="-342900" lvl="4" marL="2286000" algn="l">
              <a:lnSpc>
                <a:spcPct val="120000"/>
              </a:lnSpc>
              <a:spcBef>
                <a:spcPts val="500"/>
              </a:spcBef>
              <a:spcAft>
                <a:spcPts val="0"/>
              </a:spcAft>
              <a:buClr>
                <a:schemeClr val="lt1"/>
              </a:buClr>
              <a:buSzPts val="1800"/>
              <a:buChar char="•"/>
              <a:defRPr/>
            </a:lvl5pPr>
            <a:lvl6pPr indent="-342900" lvl="5" marL="2743200" algn="l">
              <a:lnSpc>
                <a:spcPct val="120000"/>
              </a:lnSpc>
              <a:spcBef>
                <a:spcPts val="500"/>
              </a:spcBef>
              <a:spcAft>
                <a:spcPts val="0"/>
              </a:spcAft>
              <a:buClr>
                <a:schemeClr val="lt1"/>
              </a:buClr>
              <a:buSzPts val="1800"/>
              <a:buChar char="•"/>
              <a:defRPr/>
            </a:lvl6pPr>
            <a:lvl7pPr indent="-342900" lvl="6" marL="3200400" algn="l">
              <a:lnSpc>
                <a:spcPct val="120000"/>
              </a:lnSpc>
              <a:spcBef>
                <a:spcPts val="500"/>
              </a:spcBef>
              <a:spcAft>
                <a:spcPts val="0"/>
              </a:spcAft>
              <a:buClr>
                <a:schemeClr val="lt1"/>
              </a:buClr>
              <a:buSzPts val="1800"/>
              <a:buChar char="•"/>
              <a:defRPr/>
            </a:lvl7pPr>
            <a:lvl8pPr indent="-342900" lvl="7" marL="3657600" algn="l">
              <a:lnSpc>
                <a:spcPct val="120000"/>
              </a:lnSpc>
              <a:spcBef>
                <a:spcPts val="500"/>
              </a:spcBef>
              <a:spcAft>
                <a:spcPts val="0"/>
              </a:spcAft>
              <a:buClr>
                <a:schemeClr val="lt1"/>
              </a:buClr>
              <a:buSzPts val="1800"/>
              <a:buChar char="•"/>
              <a:defRPr/>
            </a:lvl8pPr>
            <a:lvl9pPr indent="-342900" lvl="8" marL="4114800" algn="l">
              <a:lnSpc>
                <a:spcPct val="120000"/>
              </a:lnSpc>
              <a:spcBef>
                <a:spcPts val="500"/>
              </a:spcBef>
              <a:spcAft>
                <a:spcPts val="0"/>
              </a:spcAft>
              <a:buClr>
                <a:schemeClr val="lt1"/>
              </a:buClr>
              <a:buSzPts val="1800"/>
              <a:buChar char="•"/>
              <a:defRPr/>
            </a:lvl9pPr>
          </a:lstStyle>
          <a:p/>
        </p:txBody>
      </p:sp>
      <p:sp>
        <p:nvSpPr>
          <p:cNvPr id="53" name="Google Shape;53;p28"/>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8"/>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8"/>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29"/>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29"/>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9"/>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9"/>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3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1"/>
          <p:cNvSpPr txBox="1"/>
          <p:nvPr>
            <p:ph type="title"/>
          </p:nvPr>
        </p:nvSpPr>
        <p:spPr>
          <a:xfrm>
            <a:off x="917227" y="609600"/>
            <a:ext cx="5929773" cy="23622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3200"/>
              <a:buFont typeface="Bookman Old Styl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31"/>
          <p:cNvSpPr/>
          <p:nvPr>
            <p:ph idx="2" type="pic"/>
          </p:nvPr>
        </p:nvSpPr>
        <p:spPr>
          <a:xfrm>
            <a:off x="7424804" y="758881"/>
            <a:ext cx="3255356" cy="4883038"/>
          </a:xfrm>
          <a:prstGeom prst="rect">
            <a:avLst/>
          </a:prstGeom>
          <a:noFill/>
          <a:ln cap="sq" cmpd="sng" w="1905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sp>
      <p:sp>
        <p:nvSpPr>
          <p:cNvPr id="68" name="Google Shape;68;p31"/>
          <p:cNvSpPr txBox="1"/>
          <p:nvPr>
            <p:ph idx="1" type="body"/>
          </p:nvPr>
        </p:nvSpPr>
        <p:spPr>
          <a:xfrm>
            <a:off x="913794" y="2971800"/>
            <a:ext cx="5934950" cy="281940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Clr>
                <a:schemeClr val="lt1"/>
              </a:buClr>
              <a:buSzPts val="1800"/>
              <a:buNone/>
              <a:defRPr sz="1800"/>
            </a:lvl1pPr>
            <a:lvl2pPr indent="-228600" lvl="1" marL="914400" algn="l">
              <a:lnSpc>
                <a:spcPct val="120000"/>
              </a:lnSpc>
              <a:spcBef>
                <a:spcPts val="500"/>
              </a:spcBef>
              <a:spcAft>
                <a:spcPts val="0"/>
              </a:spcAft>
              <a:buClr>
                <a:schemeClr val="lt1"/>
              </a:buClr>
              <a:buSzPts val="1400"/>
              <a:buNone/>
              <a:defRPr sz="1400"/>
            </a:lvl2pPr>
            <a:lvl3pPr indent="-228600" lvl="2" marL="1371600" algn="l">
              <a:lnSpc>
                <a:spcPct val="120000"/>
              </a:lnSpc>
              <a:spcBef>
                <a:spcPts val="500"/>
              </a:spcBef>
              <a:spcAft>
                <a:spcPts val="0"/>
              </a:spcAft>
              <a:buClr>
                <a:schemeClr val="lt1"/>
              </a:buClr>
              <a:buSzPts val="1200"/>
              <a:buNone/>
              <a:defRPr sz="1200"/>
            </a:lvl3pPr>
            <a:lvl4pPr indent="-228600" lvl="3" marL="1828800" algn="l">
              <a:lnSpc>
                <a:spcPct val="120000"/>
              </a:lnSpc>
              <a:spcBef>
                <a:spcPts val="500"/>
              </a:spcBef>
              <a:spcAft>
                <a:spcPts val="0"/>
              </a:spcAft>
              <a:buClr>
                <a:schemeClr val="lt1"/>
              </a:buClr>
              <a:buSzPts val="1000"/>
              <a:buNone/>
              <a:defRPr sz="1000"/>
            </a:lvl4pPr>
            <a:lvl5pPr indent="-228600" lvl="4" marL="2286000" algn="l">
              <a:lnSpc>
                <a:spcPct val="120000"/>
              </a:lnSpc>
              <a:spcBef>
                <a:spcPts val="500"/>
              </a:spcBef>
              <a:spcAft>
                <a:spcPts val="0"/>
              </a:spcAft>
              <a:buClr>
                <a:schemeClr val="lt1"/>
              </a:buClr>
              <a:buSzPts val="1000"/>
              <a:buNone/>
              <a:defRPr sz="1000"/>
            </a:lvl5pPr>
            <a:lvl6pPr indent="-228600" lvl="5" marL="2743200" algn="l">
              <a:lnSpc>
                <a:spcPct val="120000"/>
              </a:lnSpc>
              <a:spcBef>
                <a:spcPts val="500"/>
              </a:spcBef>
              <a:spcAft>
                <a:spcPts val="0"/>
              </a:spcAft>
              <a:buClr>
                <a:schemeClr val="lt1"/>
              </a:buClr>
              <a:buSzPts val="1000"/>
              <a:buNone/>
              <a:defRPr sz="1000"/>
            </a:lvl6pPr>
            <a:lvl7pPr indent="-228600" lvl="6" marL="3200400" algn="l">
              <a:lnSpc>
                <a:spcPct val="120000"/>
              </a:lnSpc>
              <a:spcBef>
                <a:spcPts val="500"/>
              </a:spcBef>
              <a:spcAft>
                <a:spcPts val="0"/>
              </a:spcAft>
              <a:buClr>
                <a:schemeClr val="lt1"/>
              </a:buClr>
              <a:buSzPts val="1000"/>
              <a:buNone/>
              <a:defRPr sz="1000"/>
            </a:lvl7pPr>
            <a:lvl8pPr indent="-228600" lvl="7" marL="3657600" algn="l">
              <a:lnSpc>
                <a:spcPct val="120000"/>
              </a:lnSpc>
              <a:spcBef>
                <a:spcPts val="500"/>
              </a:spcBef>
              <a:spcAft>
                <a:spcPts val="0"/>
              </a:spcAft>
              <a:buClr>
                <a:schemeClr val="lt1"/>
              </a:buClr>
              <a:buSzPts val="1000"/>
              <a:buNone/>
              <a:defRPr sz="1000"/>
            </a:lvl8pPr>
            <a:lvl9pPr indent="-228600" lvl="8" marL="4114800" algn="l">
              <a:lnSpc>
                <a:spcPct val="120000"/>
              </a:lnSpc>
              <a:spcBef>
                <a:spcPts val="500"/>
              </a:spcBef>
              <a:spcAft>
                <a:spcPts val="0"/>
              </a:spcAft>
              <a:buClr>
                <a:schemeClr val="lt1"/>
              </a:buClr>
              <a:buSzPts val="1000"/>
              <a:buNone/>
              <a:defRPr sz="1000"/>
            </a:lvl9pPr>
          </a:lstStyle>
          <a:p/>
        </p:txBody>
      </p:sp>
      <p:sp>
        <p:nvSpPr>
          <p:cNvPr id="69" name="Google Shape;69;p31"/>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1"/>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1"/>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20"/>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1"/>
              </a:buClr>
              <a:buSzPts val="3400"/>
              <a:buFont typeface="Bookman Old Style"/>
              <a:buNone/>
              <a:defRPr b="1" i="0" sz="3400" u="none" cap="none" strike="noStrik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0"/>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lt1"/>
              </a:buClr>
              <a:buSzPts val="2000"/>
              <a:buFont typeface="Arial"/>
              <a:buChar char="•"/>
              <a:defRPr b="0" i="0" sz="2000" u="none" cap="none" strike="noStrike">
                <a:solidFill>
                  <a:schemeClr val="lt1"/>
                </a:solidFill>
                <a:latin typeface="Rockwell"/>
                <a:ea typeface="Rockwell"/>
                <a:cs typeface="Rockwell"/>
                <a:sym typeface="Rockwell"/>
              </a:defRPr>
            </a:lvl1pPr>
            <a:lvl2pPr indent="-342900" lvl="1" marL="914400" marR="0" rtl="0" algn="l">
              <a:lnSpc>
                <a:spcPct val="120000"/>
              </a:lnSpc>
              <a:spcBef>
                <a:spcPts val="500"/>
              </a:spcBef>
              <a:spcAft>
                <a:spcPts val="0"/>
              </a:spcAft>
              <a:buClr>
                <a:schemeClr val="lt1"/>
              </a:buClr>
              <a:buSzPts val="1800"/>
              <a:buFont typeface="Arial"/>
              <a:buChar char="•"/>
              <a:defRPr b="0" i="0" sz="1800" u="none" cap="none" strike="noStrike">
                <a:solidFill>
                  <a:schemeClr val="lt1"/>
                </a:solidFill>
                <a:latin typeface="Rockwell"/>
                <a:ea typeface="Rockwell"/>
                <a:cs typeface="Rockwell"/>
                <a:sym typeface="Rockwell"/>
              </a:defRPr>
            </a:lvl2pPr>
            <a:lvl3pPr indent="-330200" lvl="2" marL="1371600" marR="0" rtl="0" algn="l">
              <a:lnSpc>
                <a:spcPct val="120000"/>
              </a:lnSpc>
              <a:spcBef>
                <a:spcPts val="500"/>
              </a:spcBef>
              <a:spcAft>
                <a:spcPts val="0"/>
              </a:spcAft>
              <a:buClr>
                <a:schemeClr val="lt1"/>
              </a:buClr>
              <a:buSzPts val="1600"/>
              <a:buFont typeface="Arial"/>
              <a:buChar char="•"/>
              <a:defRPr b="0" i="0" sz="1600" u="none" cap="none" strike="noStrike">
                <a:solidFill>
                  <a:schemeClr val="lt1"/>
                </a:solidFill>
                <a:latin typeface="Rockwell"/>
                <a:ea typeface="Rockwell"/>
                <a:cs typeface="Rockwell"/>
                <a:sym typeface="Rockwell"/>
              </a:defRPr>
            </a:lvl3pPr>
            <a:lvl4pPr indent="-317500" lvl="3" marL="1828800" marR="0" rtl="0" algn="l">
              <a:lnSpc>
                <a:spcPct val="120000"/>
              </a:lnSpc>
              <a:spcBef>
                <a:spcPts val="500"/>
              </a:spcBef>
              <a:spcAft>
                <a:spcPts val="0"/>
              </a:spcAft>
              <a:buClr>
                <a:schemeClr val="lt1"/>
              </a:buClr>
              <a:buSzPts val="1400"/>
              <a:buFont typeface="Arial"/>
              <a:buChar char="•"/>
              <a:defRPr b="0" i="0" sz="1400" u="none" cap="none" strike="noStrike">
                <a:solidFill>
                  <a:schemeClr val="lt1"/>
                </a:solidFill>
                <a:latin typeface="Rockwell"/>
                <a:ea typeface="Rockwell"/>
                <a:cs typeface="Rockwell"/>
                <a:sym typeface="Rockwell"/>
              </a:defRPr>
            </a:lvl4pPr>
            <a:lvl5pPr indent="-304800" lvl="4" marL="22860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5pPr>
            <a:lvl6pPr indent="-304800" lvl="5" marL="27432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6pPr>
            <a:lvl7pPr indent="-304800" lvl="6" marL="32004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7pPr>
            <a:lvl8pPr indent="-304800" lvl="7" marL="36576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8pPr>
            <a:lvl9pPr indent="-304800" lvl="8" marL="4114800" marR="0" rtl="0" algn="l">
              <a:lnSpc>
                <a:spcPct val="120000"/>
              </a:lnSpc>
              <a:spcBef>
                <a:spcPts val="500"/>
              </a:spcBef>
              <a:spcAft>
                <a:spcPts val="0"/>
              </a:spcAft>
              <a:buClr>
                <a:schemeClr val="lt1"/>
              </a:buClr>
              <a:buSzPts val="1200"/>
              <a:buFont typeface="Arial"/>
              <a:buChar char="•"/>
              <a:defRPr b="0" i="0" sz="1200" u="none" cap="none" strike="noStrike">
                <a:solidFill>
                  <a:schemeClr val="lt1"/>
                </a:solidFill>
                <a:latin typeface="Rockwell"/>
                <a:ea typeface="Rockwell"/>
                <a:cs typeface="Rockwell"/>
                <a:sym typeface="Rockwell"/>
              </a:defRPr>
            </a:lvl9pPr>
          </a:lstStyle>
          <a:p/>
        </p:txBody>
      </p:sp>
      <p:sp>
        <p:nvSpPr>
          <p:cNvPr id="12" name="Google Shape;12;p20"/>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13" name="Google Shape;13;p20"/>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lt1"/>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lt1"/>
                </a:solidFill>
                <a:latin typeface="Rockwell"/>
                <a:ea typeface="Rockwell"/>
                <a:cs typeface="Rockwell"/>
                <a:sym typeface="Rockwell"/>
              </a:defRPr>
            </a:lvl9pPr>
          </a:lstStyle>
          <a:p/>
        </p:txBody>
      </p:sp>
      <p:sp>
        <p:nvSpPr>
          <p:cNvPr id="14" name="Google Shape;14;p20"/>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lt1"/>
                </a:solidFill>
                <a:latin typeface="Rockwell"/>
                <a:ea typeface="Rockwell"/>
                <a:cs typeface="Rockwell"/>
                <a:sym typeface="Rockwell"/>
              </a:defRPr>
            </a:lvl1pPr>
            <a:lvl2pPr indent="0" lvl="1" marL="0" marR="0" rtl="0" algn="r">
              <a:spcBef>
                <a:spcPts val="0"/>
              </a:spcBef>
              <a:buNone/>
              <a:defRPr b="0" i="0" sz="1000" u="none" cap="none" strike="noStrike">
                <a:solidFill>
                  <a:schemeClr val="lt1"/>
                </a:solidFill>
                <a:latin typeface="Rockwell"/>
                <a:ea typeface="Rockwell"/>
                <a:cs typeface="Rockwell"/>
                <a:sym typeface="Rockwell"/>
              </a:defRPr>
            </a:lvl2pPr>
            <a:lvl3pPr indent="0" lvl="2" marL="0" marR="0" rtl="0" algn="r">
              <a:spcBef>
                <a:spcPts val="0"/>
              </a:spcBef>
              <a:buNone/>
              <a:defRPr b="0" i="0" sz="1000" u="none" cap="none" strike="noStrike">
                <a:solidFill>
                  <a:schemeClr val="lt1"/>
                </a:solidFill>
                <a:latin typeface="Rockwell"/>
                <a:ea typeface="Rockwell"/>
                <a:cs typeface="Rockwell"/>
                <a:sym typeface="Rockwell"/>
              </a:defRPr>
            </a:lvl3pPr>
            <a:lvl4pPr indent="0" lvl="3" marL="0" marR="0" rtl="0" algn="r">
              <a:spcBef>
                <a:spcPts val="0"/>
              </a:spcBef>
              <a:buNone/>
              <a:defRPr b="0" i="0" sz="1000" u="none" cap="none" strike="noStrike">
                <a:solidFill>
                  <a:schemeClr val="lt1"/>
                </a:solidFill>
                <a:latin typeface="Rockwell"/>
                <a:ea typeface="Rockwell"/>
                <a:cs typeface="Rockwell"/>
                <a:sym typeface="Rockwell"/>
              </a:defRPr>
            </a:lvl4pPr>
            <a:lvl5pPr indent="0" lvl="4" marL="0" marR="0" rtl="0" algn="r">
              <a:spcBef>
                <a:spcPts val="0"/>
              </a:spcBef>
              <a:buNone/>
              <a:defRPr b="0" i="0" sz="1000" u="none" cap="none" strike="noStrike">
                <a:solidFill>
                  <a:schemeClr val="lt1"/>
                </a:solidFill>
                <a:latin typeface="Rockwell"/>
                <a:ea typeface="Rockwell"/>
                <a:cs typeface="Rockwell"/>
                <a:sym typeface="Rockwell"/>
              </a:defRPr>
            </a:lvl5pPr>
            <a:lvl6pPr indent="0" lvl="5" marL="0" marR="0" rtl="0" algn="r">
              <a:spcBef>
                <a:spcPts val="0"/>
              </a:spcBef>
              <a:buNone/>
              <a:defRPr b="0" i="0" sz="1000" u="none" cap="none" strike="noStrike">
                <a:solidFill>
                  <a:schemeClr val="lt1"/>
                </a:solidFill>
                <a:latin typeface="Rockwell"/>
                <a:ea typeface="Rockwell"/>
                <a:cs typeface="Rockwell"/>
                <a:sym typeface="Rockwell"/>
              </a:defRPr>
            </a:lvl6pPr>
            <a:lvl7pPr indent="0" lvl="6" marL="0" marR="0" rtl="0" algn="r">
              <a:spcBef>
                <a:spcPts val="0"/>
              </a:spcBef>
              <a:buNone/>
              <a:defRPr b="0" i="0" sz="1000" u="none" cap="none" strike="noStrike">
                <a:solidFill>
                  <a:schemeClr val="lt1"/>
                </a:solidFill>
                <a:latin typeface="Rockwell"/>
                <a:ea typeface="Rockwell"/>
                <a:cs typeface="Rockwell"/>
                <a:sym typeface="Rockwell"/>
              </a:defRPr>
            </a:lvl7pPr>
            <a:lvl8pPr indent="0" lvl="7" marL="0" marR="0" rtl="0" algn="r">
              <a:spcBef>
                <a:spcPts val="0"/>
              </a:spcBef>
              <a:buNone/>
              <a:defRPr b="0" i="0" sz="1000" u="none" cap="none" strike="noStrike">
                <a:solidFill>
                  <a:schemeClr val="lt1"/>
                </a:solidFill>
                <a:latin typeface="Rockwell"/>
                <a:ea typeface="Rockwell"/>
                <a:cs typeface="Rockwell"/>
                <a:sym typeface="Rockwell"/>
              </a:defRPr>
            </a:lvl8pPr>
            <a:lvl9pPr indent="0" lvl="8" marL="0" marR="0" rtl="0" algn="r">
              <a:spcBef>
                <a:spcPts val="0"/>
              </a:spcBef>
              <a:buNone/>
              <a:defRPr b="0" i="0" sz="1000" u="none" cap="none" strike="noStrike">
                <a:solidFill>
                  <a:schemeClr val="lt1"/>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37" name="Shape 137"/>
        <p:cNvGrpSpPr/>
        <p:nvPr/>
      </p:nvGrpSpPr>
      <p:grpSpPr>
        <a:xfrm>
          <a:off x="0" y="0"/>
          <a:ext cx="0" cy="0"/>
          <a:chOff x="0" y="0"/>
          <a:chExt cx="0" cy="0"/>
        </a:xfrm>
      </p:grpSpPr>
      <p:sp>
        <p:nvSpPr>
          <p:cNvPr id="138" name="Google Shape;138;p2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dk1"/>
              </a:buClr>
              <a:buSzPts val="3400"/>
              <a:buFont typeface="Bookman Old Style"/>
              <a:buNone/>
              <a:defRPr b="1" i="0" sz="3400" u="none" cap="none" strike="noStrike">
                <a:solidFill>
                  <a:schemeClr val="dk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9" name="Google Shape;139;p23"/>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dk1"/>
              </a:buClr>
              <a:buSzPts val="2000"/>
              <a:buFont typeface="Arial"/>
              <a:buChar char="•"/>
              <a:defRPr b="0" i="0" sz="2000" u="none" cap="none" strike="noStrike">
                <a:solidFill>
                  <a:schemeClr val="dk1"/>
                </a:solidFill>
                <a:latin typeface="Rockwell"/>
                <a:ea typeface="Rockwell"/>
                <a:cs typeface="Rockwell"/>
                <a:sym typeface="Rockwell"/>
              </a:defRPr>
            </a:lvl1pPr>
            <a:lvl2pPr indent="-342900" lvl="1" marL="914400" marR="0" rtl="0" algn="l">
              <a:lnSpc>
                <a:spcPct val="120000"/>
              </a:lnSpc>
              <a:spcBef>
                <a:spcPts val="500"/>
              </a:spcBef>
              <a:spcAft>
                <a:spcPts val="0"/>
              </a:spcAft>
              <a:buClr>
                <a:schemeClr val="dk1"/>
              </a:buClr>
              <a:buSzPts val="1800"/>
              <a:buFont typeface="Arial"/>
              <a:buChar char="•"/>
              <a:defRPr b="0" i="0" sz="1800" u="none" cap="none" strike="noStrike">
                <a:solidFill>
                  <a:schemeClr val="dk1"/>
                </a:solidFill>
                <a:latin typeface="Rockwell"/>
                <a:ea typeface="Rockwell"/>
                <a:cs typeface="Rockwell"/>
                <a:sym typeface="Rockwell"/>
              </a:defRPr>
            </a:lvl2pPr>
            <a:lvl3pPr indent="-330200" lvl="2" marL="1371600" marR="0" rtl="0" algn="l">
              <a:lnSpc>
                <a:spcPct val="120000"/>
              </a:lnSpc>
              <a:spcBef>
                <a:spcPts val="500"/>
              </a:spcBef>
              <a:spcAft>
                <a:spcPts val="0"/>
              </a:spcAft>
              <a:buClr>
                <a:schemeClr val="dk1"/>
              </a:buClr>
              <a:buSzPts val="1600"/>
              <a:buFont typeface="Arial"/>
              <a:buChar char="•"/>
              <a:defRPr b="0" i="0" sz="1600" u="none" cap="none" strike="noStrike">
                <a:solidFill>
                  <a:schemeClr val="dk1"/>
                </a:solidFill>
                <a:latin typeface="Rockwell"/>
                <a:ea typeface="Rockwell"/>
                <a:cs typeface="Rockwell"/>
                <a:sym typeface="Rockwell"/>
              </a:defRPr>
            </a:lvl3pPr>
            <a:lvl4pPr indent="-317500" lvl="3" marL="1828800" marR="0" rtl="0" algn="l">
              <a:lnSpc>
                <a:spcPct val="120000"/>
              </a:lnSpc>
              <a:spcBef>
                <a:spcPts val="500"/>
              </a:spcBef>
              <a:spcAft>
                <a:spcPts val="0"/>
              </a:spcAft>
              <a:buClr>
                <a:schemeClr val="dk1"/>
              </a:buClr>
              <a:buSzPts val="1400"/>
              <a:buFont typeface="Arial"/>
              <a:buChar char="•"/>
              <a:defRPr b="0" i="0" sz="1400" u="none" cap="none" strike="noStrike">
                <a:solidFill>
                  <a:schemeClr val="dk1"/>
                </a:solidFill>
                <a:latin typeface="Rockwell"/>
                <a:ea typeface="Rockwell"/>
                <a:cs typeface="Rockwell"/>
                <a:sym typeface="Rockwell"/>
              </a:defRPr>
            </a:lvl4pPr>
            <a:lvl5pPr indent="-304800" lvl="4" marL="22860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5pPr>
            <a:lvl6pPr indent="-304800" lvl="5" marL="27432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6pPr>
            <a:lvl7pPr indent="-304800" lvl="6" marL="32004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7pPr>
            <a:lvl8pPr indent="-304800" lvl="7" marL="36576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8pPr>
            <a:lvl9pPr indent="-304800" lvl="8" marL="4114800" marR="0" rtl="0" algn="l">
              <a:lnSpc>
                <a:spcPct val="120000"/>
              </a:lnSpc>
              <a:spcBef>
                <a:spcPts val="500"/>
              </a:spcBef>
              <a:spcAft>
                <a:spcPts val="0"/>
              </a:spcAft>
              <a:buClr>
                <a:schemeClr val="dk1"/>
              </a:buClr>
              <a:buSzPts val="1200"/>
              <a:buFont typeface="Arial"/>
              <a:buChar char="•"/>
              <a:defRPr b="0" i="0" sz="1200" u="none" cap="none" strike="noStrike">
                <a:solidFill>
                  <a:schemeClr val="dk1"/>
                </a:solidFill>
                <a:latin typeface="Rockwell"/>
                <a:ea typeface="Rockwell"/>
                <a:cs typeface="Rockwell"/>
                <a:sym typeface="Rockwell"/>
              </a:defRPr>
            </a:lvl9pPr>
          </a:lstStyle>
          <a:p/>
        </p:txBody>
      </p:sp>
      <p:sp>
        <p:nvSpPr>
          <p:cNvPr id="140" name="Google Shape;140;p23"/>
          <p:cNvSpPr txBox="1"/>
          <p:nvPr>
            <p:ph idx="10" type="dt"/>
          </p:nvPr>
        </p:nvSpPr>
        <p:spPr>
          <a:xfrm>
            <a:off x="7678736" y="5883275"/>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888888"/>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sp>
        <p:nvSpPr>
          <p:cNvPr id="141" name="Google Shape;141;p23"/>
          <p:cNvSpPr txBox="1"/>
          <p:nvPr>
            <p:ph idx="11" type="ftr"/>
          </p:nvPr>
        </p:nvSpPr>
        <p:spPr>
          <a:xfrm>
            <a:off x="913794" y="5883275"/>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888888"/>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sp>
        <p:nvSpPr>
          <p:cNvPr id="142" name="Google Shape;142;p23"/>
          <p:cNvSpPr txBox="1"/>
          <p:nvPr>
            <p:ph idx="12" type="sldNum"/>
          </p:nvPr>
        </p:nvSpPr>
        <p:spPr>
          <a:xfrm>
            <a:off x="10514011" y="5883275"/>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rgbClr val="888888"/>
                </a:solidFill>
                <a:latin typeface="Rockwell"/>
                <a:ea typeface="Rockwell"/>
                <a:cs typeface="Rockwell"/>
                <a:sym typeface="Rockwell"/>
              </a:defRPr>
            </a:lvl1pPr>
            <a:lvl2pPr indent="0" lvl="1" marL="0" marR="0" rtl="0" algn="r">
              <a:spcBef>
                <a:spcPts val="0"/>
              </a:spcBef>
              <a:buNone/>
              <a:defRPr b="0" i="0" sz="1000" u="none" cap="none" strike="noStrike">
                <a:solidFill>
                  <a:srgbClr val="888888"/>
                </a:solidFill>
                <a:latin typeface="Rockwell"/>
                <a:ea typeface="Rockwell"/>
                <a:cs typeface="Rockwell"/>
                <a:sym typeface="Rockwell"/>
              </a:defRPr>
            </a:lvl2pPr>
            <a:lvl3pPr indent="0" lvl="2" marL="0" marR="0" rtl="0" algn="r">
              <a:spcBef>
                <a:spcPts val="0"/>
              </a:spcBef>
              <a:buNone/>
              <a:defRPr b="0" i="0" sz="1000" u="none" cap="none" strike="noStrike">
                <a:solidFill>
                  <a:srgbClr val="888888"/>
                </a:solidFill>
                <a:latin typeface="Rockwell"/>
                <a:ea typeface="Rockwell"/>
                <a:cs typeface="Rockwell"/>
                <a:sym typeface="Rockwell"/>
              </a:defRPr>
            </a:lvl3pPr>
            <a:lvl4pPr indent="0" lvl="3" marL="0" marR="0" rtl="0" algn="r">
              <a:spcBef>
                <a:spcPts val="0"/>
              </a:spcBef>
              <a:buNone/>
              <a:defRPr b="0" i="0" sz="1000" u="none" cap="none" strike="noStrike">
                <a:solidFill>
                  <a:srgbClr val="888888"/>
                </a:solidFill>
                <a:latin typeface="Rockwell"/>
                <a:ea typeface="Rockwell"/>
                <a:cs typeface="Rockwell"/>
                <a:sym typeface="Rockwell"/>
              </a:defRPr>
            </a:lvl4pPr>
            <a:lvl5pPr indent="0" lvl="4" marL="0" marR="0" rtl="0" algn="r">
              <a:spcBef>
                <a:spcPts val="0"/>
              </a:spcBef>
              <a:buNone/>
              <a:defRPr b="0" i="0" sz="1000" u="none" cap="none" strike="noStrike">
                <a:solidFill>
                  <a:srgbClr val="888888"/>
                </a:solidFill>
                <a:latin typeface="Rockwell"/>
                <a:ea typeface="Rockwell"/>
                <a:cs typeface="Rockwell"/>
                <a:sym typeface="Rockwell"/>
              </a:defRPr>
            </a:lvl5pPr>
            <a:lvl6pPr indent="0" lvl="5" marL="0" marR="0" rtl="0" algn="r">
              <a:spcBef>
                <a:spcPts val="0"/>
              </a:spcBef>
              <a:buNone/>
              <a:defRPr b="0" i="0" sz="1000" u="none" cap="none" strike="noStrike">
                <a:solidFill>
                  <a:srgbClr val="888888"/>
                </a:solidFill>
                <a:latin typeface="Rockwell"/>
                <a:ea typeface="Rockwell"/>
                <a:cs typeface="Rockwell"/>
                <a:sym typeface="Rockwell"/>
              </a:defRPr>
            </a:lvl6pPr>
            <a:lvl7pPr indent="0" lvl="6" marL="0" marR="0" rtl="0" algn="r">
              <a:spcBef>
                <a:spcPts val="0"/>
              </a:spcBef>
              <a:buNone/>
              <a:defRPr b="0" i="0" sz="1000" u="none" cap="none" strike="noStrike">
                <a:solidFill>
                  <a:srgbClr val="888888"/>
                </a:solidFill>
                <a:latin typeface="Rockwell"/>
                <a:ea typeface="Rockwell"/>
                <a:cs typeface="Rockwell"/>
                <a:sym typeface="Rockwell"/>
              </a:defRPr>
            </a:lvl7pPr>
            <a:lvl8pPr indent="0" lvl="7" marL="0" marR="0" rtl="0" algn="r">
              <a:spcBef>
                <a:spcPts val="0"/>
              </a:spcBef>
              <a:buNone/>
              <a:defRPr b="0" i="0" sz="1000" u="none" cap="none" strike="noStrike">
                <a:solidFill>
                  <a:srgbClr val="888888"/>
                </a:solidFill>
                <a:latin typeface="Rockwell"/>
                <a:ea typeface="Rockwell"/>
                <a:cs typeface="Rockwell"/>
                <a:sym typeface="Rockwell"/>
              </a:defRPr>
            </a:lvl8pPr>
            <a:lvl9pPr indent="0" lvl="8" marL="0" marR="0" rtl="0" algn="r">
              <a:spcBef>
                <a:spcPts val="0"/>
              </a:spcBef>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drive.google.com/file/d/10XJJWIn3-RTnvZDVf7J9TBQ8My2W1GHX/view"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6.jpg"/><Relationship Id="rId5"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1"/>
          <p:cNvSpPr txBox="1"/>
          <p:nvPr>
            <p:ph type="ctrTitle"/>
          </p:nvPr>
        </p:nvSpPr>
        <p:spPr>
          <a:xfrm>
            <a:off x="1135781" y="1122363"/>
            <a:ext cx="5896391"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4800"/>
              <a:buFont typeface="Times New Roman"/>
              <a:buNone/>
            </a:pPr>
            <a:r>
              <a:rPr lang="en-US">
                <a:latin typeface="Times New Roman"/>
                <a:ea typeface="Times New Roman"/>
                <a:cs typeface="Times New Roman"/>
                <a:sym typeface="Times New Roman"/>
              </a:rPr>
              <a:t>HPV VACCINATION</a:t>
            </a:r>
            <a:endParaRPr/>
          </a:p>
        </p:txBody>
      </p:sp>
      <p:sp>
        <p:nvSpPr>
          <p:cNvPr id="154" name="Google Shape;154;p1"/>
          <p:cNvSpPr txBox="1"/>
          <p:nvPr>
            <p:ph idx="1" type="subTitle"/>
          </p:nvPr>
        </p:nvSpPr>
        <p:spPr>
          <a:xfrm>
            <a:off x="1135781" y="3602038"/>
            <a:ext cx="5896391" cy="1655762"/>
          </a:xfrm>
          <a:prstGeom prst="rect">
            <a:avLst/>
          </a:prstGeom>
          <a:noFill/>
          <a:ln>
            <a:noFill/>
          </a:ln>
        </p:spPr>
        <p:txBody>
          <a:bodyPr anchorCtr="0" anchor="t" bIns="45700" lIns="91425" spcFirstLastPara="1" rIns="91425" wrap="square" tIns="45700">
            <a:normAutofit/>
          </a:bodyPr>
          <a:lstStyle/>
          <a:p>
            <a:pPr indent="0" lvl="0" marL="0" rtl="0" algn="ctr">
              <a:lnSpc>
                <a:spcPct val="110000"/>
              </a:lnSpc>
              <a:spcBef>
                <a:spcPts val="0"/>
              </a:spcBef>
              <a:spcAft>
                <a:spcPts val="0"/>
              </a:spcAft>
              <a:buClr>
                <a:schemeClr val="lt1"/>
              </a:buClr>
              <a:buSzPts val="1700"/>
              <a:buNone/>
            </a:pPr>
            <a:r>
              <a:rPr lang="en-US" sz="1700">
                <a:latin typeface="Times New Roman"/>
                <a:ea typeface="Times New Roman"/>
                <a:cs typeface="Times New Roman"/>
                <a:sym typeface="Times New Roman"/>
              </a:rPr>
              <a:t>Team Members:</a:t>
            </a:r>
            <a:endParaRPr/>
          </a:p>
          <a:p>
            <a:pPr indent="0" lvl="0" marL="0" rtl="0" algn="ctr">
              <a:lnSpc>
                <a:spcPct val="110000"/>
              </a:lnSpc>
              <a:spcBef>
                <a:spcPts val="1000"/>
              </a:spcBef>
              <a:spcAft>
                <a:spcPts val="0"/>
              </a:spcAft>
              <a:buClr>
                <a:schemeClr val="lt1"/>
              </a:buClr>
              <a:buSzPts val="1700"/>
              <a:buNone/>
            </a:pPr>
            <a:r>
              <a:rPr lang="en-US" sz="1700">
                <a:latin typeface="Times New Roman"/>
                <a:ea typeface="Times New Roman"/>
                <a:cs typeface="Times New Roman"/>
                <a:sym typeface="Times New Roman"/>
              </a:rPr>
              <a:t>Pavan Kumar Reddy Gunnala</a:t>
            </a:r>
            <a:endParaRPr sz="1700">
              <a:latin typeface="Times New Roman"/>
              <a:ea typeface="Times New Roman"/>
              <a:cs typeface="Times New Roman"/>
              <a:sym typeface="Times New Roman"/>
            </a:endParaRPr>
          </a:p>
          <a:p>
            <a:pPr indent="0" lvl="0" marL="0" rtl="0" algn="ctr">
              <a:lnSpc>
                <a:spcPct val="110000"/>
              </a:lnSpc>
              <a:spcBef>
                <a:spcPts val="1000"/>
              </a:spcBef>
              <a:spcAft>
                <a:spcPts val="0"/>
              </a:spcAft>
              <a:buClr>
                <a:schemeClr val="lt1"/>
              </a:buClr>
              <a:buSzPts val="1700"/>
              <a:buNone/>
            </a:pPr>
            <a:r>
              <a:rPr lang="en-US" sz="1700">
                <a:latin typeface="Times New Roman"/>
                <a:ea typeface="Times New Roman"/>
                <a:cs typeface="Times New Roman"/>
                <a:sym typeface="Times New Roman"/>
              </a:rPr>
              <a:t>Jagadeeshwar Reddy Kothakapu</a:t>
            </a:r>
            <a:endParaRPr/>
          </a:p>
          <a:p>
            <a:pPr indent="0" lvl="0" marL="0" rtl="0" algn="ctr">
              <a:lnSpc>
                <a:spcPct val="110000"/>
              </a:lnSpc>
              <a:spcBef>
                <a:spcPts val="1000"/>
              </a:spcBef>
              <a:spcAft>
                <a:spcPts val="0"/>
              </a:spcAft>
              <a:buClr>
                <a:schemeClr val="lt1"/>
              </a:buClr>
              <a:buSzPts val="1700"/>
              <a:buNone/>
            </a:pPr>
            <a:r>
              <a:rPr lang="en-US" sz="1700">
                <a:latin typeface="Times New Roman"/>
                <a:ea typeface="Times New Roman"/>
                <a:cs typeface="Times New Roman"/>
                <a:sym typeface="Times New Roman"/>
              </a:rPr>
              <a:t>Divya Sri Karingula</a:t>
            </a:r>
            <a:endParaRPr sz="1700">
              <a:latin typeface="Times New Roman"/>
              <a:ea typeface="Times New Roman"/>
              <a:cs typeface="Times New Roman"/>
              <a:sym typeface="Times New Roman"/>
            </a:endParaRPr>
          </a:p>
        </p:txBody>
      </p:sp>
      <p:pic>
        <p:nvPicPr>
          <p:cNvPr descr="A picture containing building, sitting, bench, side&#10;&#10;Description automatically generated" id="155" name="Google Shape;155;p1"/>
          <p:cNvPicPr preferRelativeResize="0"/>
          <p:nvPr/>
        </p:nvPicPr>
        <p:blipFill rotWithShape="1">
          <a:blip r:embed="rId4">
            <a:alphaModFix/>
          </a:blip>
          <a:srcRect b="4608" l="0" r="-3" t="0"/>
          <a:stretch/>
        </p:blipFill>
        <p:spPr>
          <a:xfrm>
            <a:off x="7916946" y="1122362"/>
            <a:ext cx="2926347" cy="4135437"/>
          </a:xfrm>
          <a:prstGeom prst="rect">
            <a:avLst/>
          </a:prstGeom>
          <a:noFill/>
          <a:ln cap="sq" cmpd="sng" w="190500">
            <a:solidFill>
              <a:srgbClr val="FFFFFF"/>
            </a:solidFill>
            <a:prstDash val="solid"/>
            <a:miter lim="800000"/>
            <a:headEnd len="sm" w="sm" type="none"/>
            <a:tailEnd len="sm" w="sm" type="none"/>
          </a:ln>
          <a:effectLst>
            <a:outerShdw blurRad="54991" rotWithShape="0" algn="ctr" dir="5400000" dist="17780">
              <a:schemeClr val="dk1">
                <a:alpha val="40000"/>
              </a:schemeClr>
            </a:outerShdw>
          </a:effectLst>
        </p:spPr>
      </p:pic>
      <p:sp>
        <p:nvSpPr>
          <p:cNvPr id="156" name="Google Shape;156;p1"/>
          <p:cNvSpPr txBox="1"/>
          <p:nvPr/>
        </p:nvSpPr>
        <p:spPr>
          <a:xfrm>
            <a:off x="-63690" y="6544100"/>
            <a:ext cx="980365"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lt1"/>
                </a:solidFill>
                <a:latin typeface="Rockwell"/>
                <a:ea typeface="Rockwell"/>
                <a:cs typeface="Rockwell"/>
                <a:sym typeface="Rockwell"/>
              </a:rPr>
              <a:t>Click to add text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0"/>
          <p:cNvSpPr txBox="1"/>
          <p:nvPr>
            <p:ph type="title"/>
          </p:nvPr>
        </p:nvSpPr>
        <p:spPr>
          <a:xfrm>
            <a:off x="917228" y="609600"/>
            <a:ext cx="3932237" cy="23622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2800"/>
              <a:buFont typeface="Times New Roman"/>
              <a:buNone/>
            </a:pPr>
            <a:r>
              <a:rPr lang="en-US">
                <a:latin typeface="Times New Roman"/>
                <a:ea typeface="Times New Roman"/>
                <a:cs typeface="Times New Roman"/>
                <a:sym typeface="Times New Roman"/>
              </a:rPr>
              <a:t>IMPLEMENTATION I</a:t>
            </a:r>
            <a:endParaRPr/>
          </a:p>
        </p:txBody>
      </p:sp>
      <p:sp>
        <p:nvSpPr>
          <p:cNvPr id="223" name="Google Shape;223;p10"/>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Char char="•"/>
            </a:pPr>
            <a:r>
              <a:rPr lang="en-US"/>
              <a:t>Data Preprocessing </a:t>
            </a:r>
            <a:endParaRPr>
              <a:latin typeface="Times New Roman"/>
              <a:ea typeface="Times New Roman"/>
              <a:cs typeface="Times New Roman"/>
              <a:sym typeface="Times New Roman"/>
            </a:endParaRPr>
          </a:p>
          <a:p>
            <a:pPr indent="0" lvl="0" marL="0" rtl="0" algn="l">
              <a:lnSpc>
                <a:spcPct val="120000"/>
              </a:lnSpc>
              <a:spcBef>
                <a:spcPts val="1000"/>
              </a:spcBef>
              <a:spcAft>
                <a:spcPts val="0"/>
              </a:spcAft>
              <a:buClr>
                <a:schemeClr val="lt1"/>
              </a:buClr>
              <a:buSzPts val="2000"/>
              <a:buNone/>
            </a:pPr>
            <a:r>
              <a:rPr lang="en-US">
                <a:latin typeface="Times New Roman"/>
                <a:ea typeface="Times New Roman"/>
                <a:cs typeface="Times New Roman"/>
                <a:sym typeface="Times New Roman"/>
              </a:rPr>
              <a:t>     Importing Dataset     </a:t>
            </a:r>
            <a:endParaRPr/>
          </a:p>
          <a:p>
            <a:pPr indent="0" lvl="0" marL="0" rtl="0" algn="l">
              <a:lnSpc>
                <a:spcPct val="120000"/>
              </a:lnSpc>
              <a:spcBef>
                <a:spcPts val="1000"/>
              </a:spcBef>
              <a:spcAft>
                <a:spcPts val="0"/>
              </a:spcAft>
              <a:buClr>
                <a:schemeClr val="lt1"/>
              </a:buClr>
              <a:buSzPts val="2000"/>
              <a:buNone/>
            </a:pPr>
            <a:r>
              <a:rPr lang="en-US">
                <a:latin typeface="Times New Roman"/>
                <a:ea typeface="Times New Roman"/>
                <a:cs typeface="Times New Roman"/>
                <a:sym typeface="Times New Roman"/>
              </a:rPr>
              <a:t>     Deleting redundant data</a:t>
            </a:r>
            <a:endParaRPr/>
          </a:p>
          <a:p>
            <a:pPr indent="0" lvl="0" marL="0" rtl="0" algn="l">
              <a:lnSpc>
                <a:spcPct val="120000"/>
              </a:lnSpc>
              <a:spcBef>
                <a:spcPts val="1000"/>
              </a:spcBef>
              <a:spcAft>
                <a:spcPts val="0"/>
              </a:spcAft>
              <a:buClr>
                <a:schemeClr val="lt1"/>
              </a:buClr>
              <a:buSzPts val="2000"/>
              <a:buNone/>
            </a:pPr>
            <a:r>
              <a:rPr lang="en-US">
                <a:latin typeface="Times New Roman"/>
                <a:ea typeface="Times New Roman"/>
                <a:cs typeface="Times New Roman"/>
                <a:sym typeface="Times New Roman"/>
              </a:rPr>
              <a:t>     Removing punctuations</a:t>
            </a:r>
            <a:endParaRPr/>
          </a:p>
          <a:p>
            <a:pPr indent="0" lvl="0" marL="0" rtl="0" algn="l">
              <a:lnSpc>
                <a:spcPct val="120000"/>
              </a:lnSpc>
              <a:spcBef>
                <a:spcPts val="1000"/>
              </a:spcBef>
              <a:spcAft>
                <a:spcPts val="0"/>
              </a:spcAft>
              <a:buClr>
                <a:schemeClr val="lt1"/>
              </a:buClr>
              <a:buSzPts val="2000"/>
              <a:buNone/>
            </a:pPr>
            <a:r>
              <a:rPr lang="en-US">
                <a:latin typeface="Times New Roman"/>
                <a:ea typeface="Times New Roman"/>
                <a:cs typeface="Times New Roman"/>
                <a:sym typeface="Times New Roman"/>
              </a:rPr>
              <a:t>     Sorting by dates</a:t>
            </a:r>
            <a:endParaRPr/>
          </a:p>
          <a:p>
            <a:pPr indent="-101600" lvl="0" marL="228600" rtl="0" algn="l">
              <a:lnSpc>
                <a:spcPct val="120000"/>
              </a:lnSpc>
              <a:spcBef>
                <a:spcPts val="1000"/>
              </a:spcBef>
              <a:spcAft>
                <a:spcPts val="0"/>
              </a:spcAft>
              <a:buClr>
                <a:schemeClr val="lt1"/>
              </a:buClr>
              <a:buSzPts val="2000"/>
              <a:buNone/>
            </a:pPr>
            <a:r>
              <a:t/>
            </a:r>
            <a:endParaRPr>
              <a:latin typeface="Times New Roman"/>
              <a:ea typeface="Times New Roman"/>
              <a:cs typeface="Times New Roman"/>
              <a:sym typeface="Times New Roman"/>
            </a:endParaRPr>
          </a:p>
          <a:p>
            <a:pPr indent="0" lvl="0" marL="0" rtl="0" algn="l">
              <a:lnSpc>
                <a:spcPct val="120000"/>
              </a:lnSpc>
              <a:spcBef>
                <a:spcPts val="1000"/>
              </a:spcBef>
              <a:spcAft>
                <a:spcPts val="0"/>
              </a:spcAft>
              <a:buClr>
                <a:schemeClr val="lt1"/>
              </a:buClr>
              <a:buSzPts val="2000"/>
              <a:buNone/>
            </a:pPr>
            <a:r>
              <a:t/>
            </a:r>
            <a:endParaRPr>
              <a:latin typeface="Times New Roman"/>
              <a:ea typeface="Times New Roman"/>
              <a:cs typeface="Times New Roman"/>
              <a:sym typeface="Times New Roman"/>
            </a:endParaRPr>
          </a:p>
        </p:txBody>
      </p:sp>
      <p:sp>
        <p:nvSpPr>
          <p:cNvPr id="224" name="Google Shape;224;p10"/>
          <p:cNvSpPr txBox="1"/>
          <p:nvPr>
            <p:ph idx="2" type="body"/>
          </p:nvPr>
        </p:nvSpPr>
        <p:spPr>
          <a:xfrm>
            <a:off x="917228" y="2971800"/>
            <a:ext cx="3932237" cy="2819399"/>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2800"/>
              <a:buNone/>
            </a:pPr>
            <a:r>
              <a:t/>
            </a:r>
            <a:endParaRPr sz="2800"/>
          </a:p>
        </p:txBody>
      </p:sp>
      <p:pic>
        <p:nvPicPr>
          <p:cNvPr descr="Text, letter&#10;&#10;Description automatically generated" id="225" name="Google Shape;225;p10"/>
          <p:cNvPicPr preferRelativeResize="0"/>
          <p:nvPr/>
        </p:nvPicPr>
        <p:blipFill rotWithShape="1">
          <a:blip r:embed="rId3">
            <a:alphaModFix/>
          </a:blip>
          <a:srcRect b="0" l="0" r="0" t="0"/>
          <a:stretch/>
        </p:blipFill>
        <p:spPr>
          <a:xfrm>
            <a:off x="1005114" y="3041057"/>
            <a:ext cx="3822699" cy="191888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1"/>
          <p:cNvSpPr txBox="1"/>
          <p:nvPr>
            <p:ph type="title"/>
          </p:nvPr>
        </p:nvSpPr>
        <p:spPr>
          <a:xfrm>
            <a:off x="917228" y="609600"/>
            <a:ext cx="3932237" cy="23622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2800"/>
              <a:buFont typeface="Times New Roman"/>
              <a:buNone/>
            </a:pPr>
            <a:r>
              <a:rPr lang="en-US">
                <a:latin typeface="Times New Roman"/>
                <a:ea typeface="Times New Roman"/>
                <a:cs typeface="Times New Roman"/>
                <a:sym typeface="Times New Roman"/>
              </a:rPr>
              <a:t>IMPLEMENTATION II</a:t>
            </a:r>
            <a:endParaRPr/>
          </a:p>
        </p:txBody>
      </p:sp>
      <p:sp>
        <p:nvSpPr>
          <p:cNvPr id="231" name="Google Shape;231;p11"/>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Char char="•"/>
            </a:pPr>
            <a:r>
              <a:rPr lang="en-US">
                <a:latin typeface="Times New Roman"/>
                <a:ea typeface="Times New Roman"/>
                <a:cs typeface="Times New Roman"/>
                <a:sym typeface="Times New Roman"/>
              </a:rPr>
              <a:t>For development of User Interface, we used plotly which enables to save standalone HTML files or served as part of pure Python-built web applications using Dash. and Seaborn, which is a Python data visualization library based on matplotlib. It provides a high-level interface for drawing attractive and informative statistical graphics.</a:t>
            </a:r>
            <a:endParaRPr/>
          </a:p>
          <a:p>
            <a:pPr indent="-101600" lvl="0" marL="228600" rtl="0" algn="l">
              <a:lnSpc>
                <a:spcPct val="120000"/>
              </a:lnSpc>
              <a:spcBef>
                <a:spcPts val="1000"/>
              </a:spcBef>
              <a:spcAft>
                <a:spcPts val="0"/>
              </a:spcAft>
              <a:buClr>
                <a:schemeClr val="lt1"/>
              </a:buClr>
              <a:buSzPts val="2000"/>
              <a:buNone/>
            </a:pPr>
            <a:r>
              <a:t/>
            </a:r>
            <a:endParaRPr>
              <a:latin typeface="Times New Roman"/>
              <a:ea typeface="Times New Roman"/>
              <a:cs typeface="Times New Roman"/>
              <a:sym typeface="Times New Roman"/>
            </a:endParaRPr>
          </a:p>
        </p:txBody>
      </p:sp>
      <p:sp>
        <p:nvSpPr>
          <p:cNvPr id="232" name="Google Shape;232;p11"/>
          <p:cNvSpPr txBox="1"/>
          <p:nvPr>
            <p:ph idx="2" type="body"/>
          </p:nvPr>
        </p:nvSpPr>
        <p:spPr>
          <a:xfrm>
            <a:off x="917228" y="3428999"/>
            <a:ext cx="3932237" cy="2362200"/>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2000"/>
              <a:buNone/>
            </a:pPr>
            <a:r>
              <a:rPr lang="en-US" sz="2000">
                <a:latin typeface="Times New Roman"/>
                <a:ea typeface="Times New Roman"/>
                <a:cs typeface="Times New Roman"/>
                <a:sym typeface="Times New Roman"/>
              </a:rPr>
              <a:t>Web based data analytic platform</a:t>
            </a:r>
            <a:endParaRPr/>
          </a:p>
        </p:txBody>
      </p:sp>
      <p:pic>
        <p:nvPicPr>
          <p:cNvPr descr="Graphical user interface, text, application, email&#10;&#10;Description automatically generated" id="233" name="Google Shape;233;p11"/>
          <p:cNvPicPr preferRelativeResize="0"/>
          <p:nvPr/>
        </p:nvPicPr>
        <p:blipFill rotWithShape="1">
          <a:blip r:embed="rId3">
            <a:alphaModFix/>
          </a:blip>
          <a:srcRect b="0" l="0" r="0" t="0"/>
          <a:stretch/>
        </p:blipFill>
        <p:spPr>
          <a:xfrm>
            <a:off x="1440542" y="4367296"/>
            <a:ext cx="9056914" cy="229626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2"/>
          <p:cNvSpPr txBox="1"/>
          <p:nvPr>
            <p:ph type="title"/>
          </p:nvPr>
        </p:nvSpPr>
        <p:spPr>
          <a:xfrm>
            <a:off x="4129881" y="-285136"/>
            <a:ext cx="3932237" cy="23622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2800"/>
              <a:buFont typeface="Times New Roman"/>
              <a:buNone/>
            </a:pPr>
            <a:r>
              <a:rPr lang="en-US">
                <a:latin typeface="Times New Roman"/>
                <a:ea typeface="Times New Roman"/>
                <a:cs typeface="Times New Roman"/>
                <a:sym typeface="Times New Roman"/>
              </a:rPr>
              <a:t>IMPLEMENTATION III</a:t>
            </a:r>
            <a:endParaRPr/>
          </a:p>
        </p:txBody>
      </p:sp>
      <p:sp>
        <p:nvSpPr>
          <p:cNvPr id="239" name="Google Shape;239;p12"/>
          <p:cNvSpPr txBox="1"/>
          <p:nvPr>
            <p:ph idx="1" type="body"/>
          </p:nvPr>
        </p:nvSpPr>
        <p:spPr>
          <a:xfrm>
            <a:off x="757084" y="3217718"/>
            <a:ext cx="10992464" cy="1002891"/>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400"/>
              <a:buChar char="•"/>
            </a:pPr>
            <a:r>
              <a:rPr lang="en-US" sz="2400">
                <a:latin typeface="Times New Roman"/>
                <a:ea typeface="Times New Roman"/>
                <a:cs typeface="Times New Roman"/>
                <a:sym typeface="Times New Roman"/>
              </a:rPr>
              <a:t>We used text blob to find polarity and subjectivity of the tweets to analyze the sentiment from the tweets.</a:t>
            </a:r>
            <a:endParaRPr sz="2400">
              <a:latin typeface="Times New Roman"/>
              <a:ea typeface="Times New Roman"/>
              <a:cs typeface="Times New Roman"/>
              <a:sym typeface="Times New Roman"/>
            </a:endParaRPr>
          </a:p>
        </p:txBody>
      </p:sp>
      <p:sp>
        <p:nvSpPr>
          <p:cNvPr id="240" name="Google Shape;240;p12"/>
          <p:cNvSpPr txBox="1"/>
          <p:nvPr>
            <p:ph idx="2" type="body"/>
          </p:nvPr>
        </p:nvSpPr>
        <p:spPr>
          <a:xfrm>
            <a:off x="4129880" y="2204884"/>
            <a:ext cx="3932237" cy="2819399"/>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2000"/>
              <a:buNone/>
            </a:pPr>
            <a:r>
              <a:rPr lang="en-US" sz="2000">
                <a:latin typeface="Times New Roman"/>
                <a:ea typeface="Times New Roman"/>
                <a:cs typeface="Times New Roman"/>
                <a:sym typeface="Times New Roman"/>
              </a:rPr>
              <a:t>Sentiment analysis</a:t>
            </a:r>
            <a:endParaRPr/>
          </a:p>
          <a:p>
            <a:pPr indent="0" lvl="0" marL="0" rtl="0" algn="ctr">
              <a:lnSpc>
                <a:spcPct val="120000"/>
              </a:lnSpc>
              <a:spcBef>
                <a:spcPts val="1000"/>
              </a:spcBef>
              <a:spcAft>
                <a:spcPts val="0"/>
              </a:spcAft>
              <a:buClr>
                <a:schemeClr val="lt1"/>
              </a:buClr>
              <a:buSzPts val="1600"/>
              <a:buNone/>
            </a:pPr>
            <a:r>
              <a:t/>
            </a:r>
            <a:endParaRPr/>
          </a:p>
          <a:p>
            <a:pPr indent="0" lvl="0" marL="0" rtl="0" algn="ctr">
              <a:lnSpc>
                <a:spcPct val="120000"/>
              </a:lnSpc>
              <a:spcBef>
                <a:spcPts val="1000"/>
              </a:spcBef>
              <a:spcAft>
                <a:spcPts val="0"/>
              </a:spcAft>
              <a:buClr>
                <a:schemeClr val="lt1"/>
              </a:buClr>
              <a:buSzPts val="1600"/>
              <a:buNone/>
            </a:pPr>
            <a:r>
              <a:t/>
            </a:r>
            <a:endParaRPr/>
          </a:p>
        </p:txBody>
      </p:sp>
      <p:pic>
        <p:nvPicPr>
          <p:cNvPr id="241" name="Google Shape;241;p12"/>
          <p:cNvPicPr preferRelativeResize="0"/>
          <p:nvPr/>
        </p:nvPicPr>
        <p:blipFill rotWithShape="1">
          <a:blip r:embed="rId3">
            <a:alphaModFix/>
          </a:blip>
          <a:srcRect b="0" l="0" r="0" t="0"/>
          <a:stretch/>
        </p:blipFill>
        <p:spPr>
          <a:xfrm>
            <a:off x="2758502" y="4916129"/>
            <a:ext cx="7358891" cy="121931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3"/>
          <p:cNvSpPr txBox="1"/>
          <p:nvPr>
            <p:ph type="title"/>
          </p:nvPr>
        </p:nvSpPr>
        <p:spPr>
          <a:xfrm>
            <a:off x="917228" y="609600"/>
            <a:ext cx="3932237" cy="23622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200"/>
              <a:buFont typeface="Times New Roman"/>
              <a:buNone/>
            </a:pPr>
            <a:r>
              <a:rPr lang="en-US" sz="3200">
                <a:latin typeface="Times New Roman"/>
                <a:ea typeface="Times New Roman"/>
                <a:cs typeface="Times New Roman"/>
                <a:sym typeface="Times New Roman"/>
              </a:rPr>
              <a:t>IMPLEMENTATON IV</a:t>
            </a:r>
            <a:endParaRPr/>
          </a:p>
        </p:txBody>
      </p:sp>
      <p:sp>
        <p:nvSpPr>
          <p:cNvPr id="247" name="Google Shape;247;p13"/>
          <p:cNvSpPr txBox="1"/>
          <p:nvPr>
            <p:ph idx="1" type="body"/>
          </p:nvPr>
        </p:nvSpPr>
        <p:spPr>
          <a:xfrm>
            <a:off x="5441858" y="1790700"/>
            <a:ext cx="6189492" cy="1396181"/>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400"/>
              <a:buChar char="•"/>
            </a:pPr>
            <a:r>
              <a:rPr lang="en-US" sz="2400">
                <a:latin typeface="Times New Roman"/>
                <a:ea typeface="Times New Roman"/>
                <a:cs typeface="Times New Roman"/>
                <a:sym typeface="Times New Roman"/>
              </a:rPr>
              <a:t>Then used word cloud to display the most frequently repeated word.</a:t>
            </a:r>
            <a:endParaRPr sz="2400">
              <a:latin typeface="Times New Roman"/>
              <a:ea typeface="Times New Roman"/>
              <a:cs typeface="Times New Roman"/>
              <a:sym typeface="Times New Roman"/>
            </a:endParaRPr>
          </a:p>
        </p:txBody>
      </p:sp>
      <p:sp>
        <p:nvSpPr>
          <p:cNvPr id="248" name="Google Shape;248;p13"/>
          <p:cNvSpPr txBox="1"/>
          <p:nvPr>
            <p:ph idx="2" type="body"/>
          </p:nvPr>
        </p:nvSpPr>
        <p:spPr>
          <a:xfrm>
            <a:off x="917228" y="2971800"/>
            <a:ext cx="3932237" cy="2819399"/>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2400"/>
              <a:buNone/>
            </a:pPr>
            <a:r>
              <a:rPr lang="en-US" sz="2400">
                <a:latin typeface="Times New Roman"/>
                <a:ea typeface="Times New Roman"/>
                <a:cs typeface="Times New Roman"/>
                <a:sym typeface="Times New Roman"/>
              </a:rPr>
              <a:t>Topic analysis</a:t>
            </a:r>
            <a:endParaRPr/>
          </a:p>
          <a:p>
            <a:pPr indent="0" lvl="0" marL="0" rtl="0" algn="ctr">
              <a:lnSpc>
                <a:spcPct val="120000"/>
              </a:lnSpc>
              <a:spcBef>
                <a:spcPts val="1000"/>
              </a:spcBef>
              <a:spcAft>
                <a:spcPts val="0"/>
              </a:spcAft>
              <a:buClr>
                <a:schemeClr val="lt1"/>
              </a:buClr>
              <a:buSzPts val="1600"/>
              <a:buNone/>
            </a:pPr>
            <a:r>
              <a:t/>
            </a:r>
            <a:endParaRPr/>
          </a:p>
        </p:txBody>
      </p:sp>
      <p:pic>
        <p:nvPicPr>
          <p:cNvPr descr="Graphical user interface, text, application&#10;&#10;Description automatically generated" id="249" name="Google Shape;249;p13"/>
          <p:cNvPicPr preferRelativeResize="0"/>
          <p:nvPr/>
        </p:nvPicPr>
        <p:blipFill rotWithShape="1">
          <a:blip r:embed="rId3">
            <a:alphaModFix/>
          </a:blip>
          <a:srcRect b="0" l="0" r="0" t="0"/>
          <a:stretch/>
        </p:blipFill>
        <p:spPr>
          <a:xfrm>
            <a:off x="3071612" y="3959926"/>
            <a:ext cx="6048776" cy="21917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14"/>
          <p:cNvSpPr txBox="1"/>
          <p:nvPr>
            <p:ph type="title"/>
          </p:nvPr>
        </p:nvSpPr>
        <p:spPr>
          <a:xfrm>
            <a:off x="917228" y="609600"/>
            <a:ext cx="3932237" cy="1720645"/>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2800"/>
              <a:buFont typeface="Times New Roman"/>
              <a:buNone/>
            </a:pPr>
            <a:r>
              <a:rPr lang="en-US">
                <a:latin typeface="Times New Roman"/>
                <a:ea typeface="Times New Roman"/>
                <a:cs typeface="Times New Roman"/>
                <a:sym typeface="Times New Roman"/>
              </a:rPr>
              <a:t>IMPLEMENTATION V</a:t>
            </a:r>
            <a:endParaRPr/>
          </a:p>
        </p:txBody>
      </p:sp>
      <p:sp>
        <p:nvSpPr>
          <p:cNvPr id="255" name="Google Shape;255;p14"/>
          <p:cNvSpPr txBox="1"/>
          <p:nvPr>
            <p:ph idx="1" type="body"/>
          </p:nvPr>
        </p:nvSpPr>
        <p:spPr>
          <a:xfrm>
            <a:off x="5078064" y="609600"/>
            <a:ext cx="6189492" cy="3755923"/>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Char char="•"/>
            </a:pPr>
            <a:r>
              <a:rPr lang="en-US">
                <a:latin typeface="Times New Roman"/>
                <a:ea typeface="Times New Roman"/>
                <a:cs typeface="Times New Roman"/>
                <a:sym typeface="Times New Roman"/>
              </a:rPr>
              <a:t>Community analysis involves identifying health issues within a community; gathering data about the community, the target group, and the health concern; analyzing data; and assessing community needs.</a:t>
            </a:r>
            <a:endParaRPr/>
          </a:p>
          <a:p>
            <a:pPr indent="-228600" lvl="0" marL="228600" rtl="0" algn="l">
              <a:lnSpc>
                <a:spcPct val="120000"/>
              </a:lnSpc>
              <a:spcBef>
                <a:spcPts val="1000"/>
              </a:spcBef>
              <a:spcAft>
                <a:spcPts val="0"/>
              </a:spcAft>
              <a:buClr>
                <a:schemeClr val="lt1"/>
              </a:buClr>
              <a:buSzPts val="2000"/>
              <a:buChar char="•"/>
            </a:pPr>
            <a:r>
              <a:rPr lang="en-US">
                <a:latin typeface="Times New Roman"/>
                <a:ea typeface="Times New Roman"/>
                <a:cs typeface="Times New Roman"/>
                <a:sym typeface="Times New Roman"/>
              </a:rPr>
              <a:t>So, in this project we analyzed the community and made a graph according to the sentiments as positive, negative or neutral depending upon tweets polarity and subjectivity.</a:t>
            </a:r>
            <a:endParaRPr/>
          </a:p>
        </p:txBody>
      </p:sp>
      <p:sp>
        <p:nvSpPr>
          <p:cNvPr id="256" name="Google Shape;256;p14"/>
          <p:cNvSpPr txBox="1"/>
          <p:nvPr>
            <p:ph idx="2" type="body"/>
          </p:nvPr>
        </p:nvSpPr>
        <p:spPr>
          <a:xfrm>
            <a:off x="910404" y="2546537"/>
            <a:ext cx="3932237" cy="580121"/>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2400"/>
              <a:buNone/>
            </a:pPr>
            <a:r>
              <a:rPr lang="en-US" sz="2400">
                <a:latin typeface="Times New Roman"/>
                <a:ea typeface="Times New Roman"/>
                <a:cs typeface="Times New Roman"/>
                <a:sym typeface="Times New Roman"/>
              </a:rPr>
              <a:t>Community analysis</a:t>
            </a:r>
            <a:endParaRPr/>
          </a:p>
          <a:p>
            <a:pPr indent="0" lvl="0" marL="0" rtl="0" algn="ctr">
              <a:lnSpc>
                <a:spcPct val="120000"/>
              </a:lnSpc>
              <a:spcBef>
                <a:spcPts val="1000"/>
              </a:spcBef>
              <a:spcAft>
                <a:spcPts val="0"/>
              </a:spcAft>
              <a:buClr>
                <a:schemeClr val="lt1"/>
              </a:buClr>
              <a:buSzPts val="1600"/>
              <a:buNone/>
            </a:pPr>
            <a:r>
              <a:t/>
            </a:r>
            <a:endParaRPr/>
          </a:p>
          <a:p>
            <a:pPr indent="0" lvl="0" marL="0" rtl="0" algn="ctr">
              <a:lnSpc>
                <a:spcPct val="120000"/>
              </a:lnSpc>
              <a:spcBef>
                <a:spcPts val="1000"/>
              </a:spcBef>
              <a:spcAft>
                <a:spcPts val="0"/>
              </a:spcAft>
              <a:buClr>
                <a:schemeClr val="lt1"/>
              </a:buClr>
              <a:buSzPts val="1600"/>
              <a:buNone/>
            </a:pPr>
            <a:r>
              <a:t/>
            </a:r>
            <a:endParaRPr/>
          </a:p>
        </p:txBody>
      </p:sp>
      <p:pic>
        <p:nvPicPr>
          <p:cNvPr descr="Chart&#10;&#10;Description automatically generated" id="257" name="Google Shape;257;p14"/>
          <p:cNvPicPr preferRelativeResize="0"/>
          <p:nvPr/>
        </p:nvPicPr>
        <p:blipFill rotWithShape="1">
          <a:blip r:embed="rId3">
            <a:alphaModFix/>
          </a:blip>
          <a:srcRect b="0" l="0" r="0" t="0"/>
          <a:stretch/>
        </p:blipFill>
        <p:spPr>
          <a:xfrm>
            <a:off x="1435506" y="4365523"/>
            <a:ext cx="8986687" cy="233057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15"/>
          <p:cNvSpPr txBox="1"/>
          <p:nvPr>
            <p:ph type="title"/>
          </p:nvPr>
        </p:nvSpPr>
        <p:spPr>
          <a:xfrm flipH="1" rot="-5400000">
            <a:off x="279245" y="5021802"/>
            <a:ext cx="113619" cy="448129"/>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lt1"/>
              </a:buClr>
              <a:buSzPct val="100000"/>
              <a:buFont typeface="Bookman Old Style"/>
              <a:buNone/>
            </a:pPr>
            <a:r>
              <a:t/>
            </a:r>
            <a:endParaRPr>
              <a:latin typeface="Times New Roman"/>
              <a:ea typeface="Times New Roman"/>
              <a:cs typeface="Times New Roman"/>
              <a:sym typeface="Times New Roman"/>
            </a:endParaRPr>
          </a:p>
        </p:txBody>
      </p:sp>
      <p:sp>
        <p:nvSpPr>
          <p:cNvPr id="263" name="Google Shape;263;p15"/>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2000"/>
              <a:buChar char="•"/>
            </a:pPr>
            <a:r>
              <a:rPr lang="en-US">
                <a:latin typeface="Times New Roman"/>
                <a:ea typeface="Times New Roman"/>
                <a:cs typeface="Times New Roman"/>
                <a:sym typeface="Times New Roman"/>
              </a:rPr>
              <a:t>Here is one of the factor that dominate the form of communities  is to decide how language is interpreted since this is very subjective and varies between individuals. What sounds positive to one person might sound negative or even neutral to someone else.</a:t>
            </a:r>
            <a:endParaRPr>
              <a:latin typeface="Times New Roman"/>
              <a:ea typeface="Times New Roman"/>
              <a:cs typeface="Times New Roman"/>
              <a:sym typeface="Times New Roman"/>
            </a:endParaRPr>
          </a:p>
        </p:txBody>
      </p:sp>
      <p:sp>
        <p:nvSpPr>
          <p:cNvPr id="264" name="Google Shape;264;p15"/>
          <p:cNvSpPr txBox="1"/>
          <p:nvPr>
            <p:ph idx="2" type="body"/>
          </p:nvPr>
        </p:nvSpPr>
        <p:spPr>
          <a:xfrm>
            <a:off x="917228" y="2524959"/>
            <a:ext cx="3932237" cy="2585883"/>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2000"/>
              <a:buNone/>
            </a:pPr>
            <a:r>
              <a:rPr lang="en-US" sz="2000">
                <a:latin typeface="Times New Roman"/>
                <a:ea typeface="Times New Roman"/>
                <a:cs typeface="Times New Roman"/>
                <a:sym typeface="Times New Roman"/>
              </a:rPr>
              <a:t>•Research on key factors that dominate the form of communities.</a:t>
            </a:r>
            <a:endParaRPr sz="2000"/>
          </a:p>
          <a:p>
            <a:pPr indent="0" lvl="0" marL="0" rtl="0" algn="ctr">
              <a:lnSpc>
                <a:spcPct val="120000"/>
              </a:lnSpc>
              <a:spcBef>
                <a:spcPts val="1000"/>
              </a:spcBef>
              <a:spcAft>
                <a:spcPts val="0"/>
              </a:spcAft>
              <a:buClr>
                <a:schemeClr val="lt1"/>
              </a:buClr>
              <a:buSzPts val="2000"/>
              <a:buNone/>
            </a:pPr>
            <a:r>
              <a:t/>
            </a:r>
            <a:endParaRPr sz="2000"/>
          </a:p>
          <a:p>
            <a:pPr indent="0" lvl="0" marL="0" rtl="0" algn="ctr">
              <a:lnSpc>
                <a:spcPct val="120000"/>
              </a:lnSpc>
              <a:spcBef>
                <a:spcPts val="1000"/>
              </a:spcBef>
              <a:spcAft>
                <a:spcPts val="0"/>
              </a:spcAft>
              <a:buClr>
                <a:schemeClr val="lt1"/>
              </a:buClr>
              <a:buSzPts val="2000"/>
              <a:buNone/>
            </a:pPr>
            <a:r>
              <a:t/>
            </a:r>
            <a:endParaRPr sz="20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16"/>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Bookman Old Style"/>
              <a:buNone/>
            </a:pPr>
            <a:r>
              <a:rPr lang="en-US"/>
              <a:t>CONCLUSION</a:t>
            </a:r>
            <a:endParaRPr/>
          </a:p>
        </p:txBody>
      </p:sp>
      <p:sp>
        <p:nvSpPr>
          <p:cNvPr id="270" name="Google Shape;270;p16"/>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Clr>
                <a:schemeClr val="lt1"/>
              </a:buClr>
              <a:buSzPts val="2000"/>
              <a:buNone/>
            </a:pPr>
            <a:r>
              <a:rPr lang="en-US"/>
              <a:t>In the conclusion we got the result of the tweets are happy  by polarity we can say that as positive tweets and the least tweets we got are negative tweets.</a:t>
            </a:r>
            <a:endParaRPr/>
          </a:p>
          <a:p>
            <a:pPr indent="0" lvl="0" marL="0" rtl="0" algn="l">
              <a:lnSpc>
                <a:spcPct val="120000"/>
              </a:lnSpc>
              <a:spcBef>
                <a:spcPts val="1000"/>
              </a:spcBef>
              <a:spcAft>
                <a:spcPts val="0"/>
              </a:spcAft>
              <a:buClr>
                <a:schemeClr val="lt1"/>
              </a:buClr>
              <a:buSzPts val="2000"/>
              <a:buNone/>
            </a:pPr>
            <a:r>
              <a:rPr lang="en-US"/>
              <a:t>In this project we fulfilled all the objectives given in the document, which are developing a web-based UI with sentiment  and community analysis along with plotting different graphs for polarity and subjectivity.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17"/>
          <p:cNvSpPr txBox="1"/>
          <p:nvPr>
            <p:ph type="ctrTitle"/>
          </p:nvPr>
        </p:nvSpPr>
        <p:spPr>
          <a:xfrm>
            <a:off x="2131732" y="870527"/>
            <a:ext cx="7315200" cy="805654"/>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3600"/>
              <a:buFont typeface="Times New Roman"/>
              <a:buNone/>
            </a:pPr>
            <a:r>
              <a:rPr lang="en-US" sz="3600">
                <a:latin typeface="Times New Roman"/>
                <a:ea typeface="Times New Roman"/>
                <a:cs typeface="Times New Roman"/>
                <a:sym typeface="Times New Roman"/>
              </a:rPr>
              <a:t>FUTURE WORK</a:t>
            </a:r>
            <a:endParaRPr/>
          </a:p>
        </p:txBody>
      </p:sp>
      <p:sp>
        <p:nvSpPr>
          <p:cNvPr id="276" name="Google Shape;276;p17"/>
          <p:cNvSpPr txBox="1"/>
          <p:nvPr>
            <p:ph idx="1" type="subTitle"/>
          </p:nvPr>
        </p:nvSpPr>
        <p:spPr>
          <a:xfrm>
            <a:off x="2329047" y="2222091"/>
            <a:ext cx="7315200" cy="3392052"/>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2400"/>
              <a:buNone/>
            </a:pPr>
            <a:r>
              <a:rPr lang="en-US">
                <a:latin typeface="Times New Roman"/>
                <a:ea typeface="Times New Roman"/>
                <a:cs typeface="Times New Roman"/>
                <a:sym typeface="Times New Roman"/>
              </a:rPr>
              <a:t>In future we will be dealing with the intensity of the lexicons I.e., the words modifying the next words meaning and also language interpretations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18"/>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Times New Roman"/>
              <a:buNone/>
            </a:pPr>
            <a:r>
              <a:rPr lang="en-US">
                <a:latin typeface="Times New Roman"/>
                <a:ea typeface="Times New Roman"/>
                <a:cs typeface="Times New Roman"/>
                <a:sym typeface="Times New Roman"/>
              </a:rPr>
              <a:t>REFERENCES</a:t>
            </a:r>
            <a:endParaRPr/>
          </a:p>
        </p:txBody>
      </p:sp>
      <p:sp>
        <p:nvSpPr>
          <p:cNvPr id="282" name="Google Shape;282;p18"/>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p>
            <a:pPr indent="-228600" lvl="0" marL="228600" rtl="0" algn="just">
              <a:lnSpc>
                <a:spcPct val="120000"/>
              </a:lnSpc>
              <a:spcBef>
                <a:spcPts val="0"/>
              </a:spcBef>
              <a:spcAft>
                <a:spcPts val="0"/>
              </a:spcAft>
              <a:buClr>
                <a:schemeClr val="lt1"/>
              </a:buClr>
              <a:buSzPts val="2400"/>
              <a:buChar char="•"/>
            </a:pPr>
            <a:r>
              <a:rPr lang="en-US" sz="2400">
                <a:latin typeface="Times New Roman"/>
                <a:ea typeface="Times New Roman"/>
                <a:cs typeface="Times New Roman"/>
                <a:sym typeface="Times New Roman"/>
              </a:rPr>
              <a:t>Identifying and characterizing user communities on Twitter during crisis events, Aditi_Gupta, AnupamJosh Ponnurangam_Kumaraguru, DOI:  10.1145/2390131.2390142</a:t>
            </a:r>
            <a:r>
              <a:rPr lang="en-US" sz="2400" u="sng">
                <a:latin typeface="Times New Roman"/>
                <a:ea typeface="Times New Roman"/>
                <a:cs typeface="Times New Roman"/>
                <a:sym typeface="Times New Roman"/>
              </a:rPr>
              <a:t> </a:t>
            </a:r>
            <a:r>
              <a:rPr lang="en-US" sz="2400">
                <a:latin typeface="Times New Roman"/>
                <a:ea typeface="Times New Roman"/>
                <a:cs typeface="Times New Roman"/>
                <a:sym typeface="Times New Roman"/>
              </a:rPr>
              <a:t>Conference: Proceedings of the 2012 workshop on Data-driven user behavioral modelling and mining from social media</a:t>
            </a:r>
            <a:endParaRPr sz="2400">
              <a:latin typeface="Times New Roman"/>
              <a:ea typeface="Times New Roman"/>
              <a:cs typeface="Times New Roman"/>
              <a:sym typeface="Times New Roman"/>
            </a:endParaRPr>
          </a:p>
          <a:p>
            <a:pPr indent="-101600" lvl="0" marL="228600" rtl="0" algn="l">
              <a:lnSpc>
                <a:spcPct val="120000"/>
              </a:lnSpc>
              <a:spcBef>
                <a:spcPts val="1000"/>
              </a:spcBef>
              <a:spcAft>
                <a:spcPts val="0"/>
              </a:spcAft>
              <a:buClr>
                <a:schemeClr val="lt1"/>
              </a:buClr>
              <a:buSzPts val="2000"/>
              <a:buNone/>
            </a:pPr>
            <a:r>
              <a:t/>
            </a:r>
            <a:endParaRPr/>
          </a:p>
          <a:p>
            <a:pPr indent="-101600" lvl="0" marL="228600" rtl="0" algn="l">
              <a:lnSpc>
                <a:spcPct val="120000"/>
              </a:lnSpc>
              <a:spcBef>
                <a:spcPts val="1000"/>
              </a:spcBef>
              <a:spcAft>
                <a:spcPts val="0"/>
              </a:spcAft>
              <a:buClr>
                <a:schemeClr val="lt1"/>
              </a:buClr>
              <a:buSzPts val="200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19"/>
          <p:cNvSpPr txBox="1"/>
          <p:nvPr>
            <p:ph type="title"/>
          </p:nvPr>
        </p:nvSpPr>
        <p:spPr>
          <a:xfrm>
            <a:off x="776143" y="3220065"/>
            <a:ext cx="10353761" cy="8691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000"/>
              <a:buFont typeface="Times New Roman"/>
              <a:buNone/>
            </a:pPr>
            <a:r>
              <a:rPr lang="en-US" sz="4000">
                <a:latin typeface="Times New Roman"/>
                <a:ea typeface="Times New Roman"/>
                <a:cs typeface="Times New Roman"/>
                <a:sym typeface="Times New Roman"/>
              </a:rPr>
              <a:t>THANK YOU</a:t>
            </a:r>
            <a:endParaRPr/>
          </a:p>
        </p:txBody>
      </p:sp>
      <p:sp>
        <p:nvSpPr>
          <p:cNvPr id="288" name="Google Shape;288;p19"/>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Clr>
                <a:schemeClr val="lt1"/>
              </a:buClr>
              <a:buSzPts val="6000"/>
              <a:buNone/>
            </a:pPr>
            <a:r>
              <a:rPr lang="en-US" sz="6000"/>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 name="Shape 160"/>
        <p:cNvGrpSpPr/>
        <p:nvPr/>
      </p:nvGrpSpPr>
      <p:grpSpPr>
        <a:xfrm>
          <a:off x="0" y="0"/>
          <a:ext cx="0" cy="0"/>
          <a:chOff x="0" y="0"/>
          <a:chExt cx="0" cy="0"/>
        </a:xfrm>
      </p:grpSpPr>
      <p:sp>
        <p:nvSpPr>
          <p:cNvPr id="161" name="Google Shape;161;p2"/>
          <p:cNvSpPr txBox="1"/>
          <p:nvPr>
            <p:ph type="title"/>
          </p:nvPr>
        </p:nvSpPr>
        <p:spPr>
          <a:xfrm>
            <a:off x="913796" y="927100"/>
            <a:ext cx="3418766" cy="461645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Times New Roman"/>
              <a:buNone/>
            </a:pPr>
            <a:r>
              <a:rPr lang="en-US">
                <a:latin typeface="Times New Roman"/>
                <a:ea typeface="Times New Roman"/>
                <a:cs typeface="Times New Roman"/>
                <a:sym typeface="Times New Roman"/>
              </a:rPr>
              <a:t>CONTENT</a:t>
            </a:r>
            <a:endParaRPr/>
          </a:p>
        </p:txBody>
      </p:sp>
      <p:sp>
        <p:nvSpPr>
          <p:cNvPr id="162" name="Google Shape;162;p2"/>
          <p:cNvSpPr txBox="1"/>
          <p:nvPr>
            <p:ph idx="1" type="body"/>
          </p:nvPr>
        </p:nvSpPr>
        <p:spPr>
          <a:xfrm>
            <a:off x="4976029" y="971549"/>
            <a:ext cx="6291528" cy="5409586"/>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0"/>
              </a:spcBef>
              <a:spcAft>
                <a:spcPts val="0"/>
              </a:spcAft>
              <a:buClr>
                <a:schemeClr val="lt1"/>
              </a:buClr>
              <a:buSzPts val="1400"/>
              <a:buNone/>
            </a:pPr>
            <a:r>
              <a:t/>
            </a:r>
            <a:endParaRPr sz="1400">
              <a:latin typeface="Times New Roman"/>
              <a:ea typeface="Times New Roman"/>
              <a:cs typeface="Times New Roman"/>
              <a:sym typeface="Times New Roman"/>
            </a:endParaRPr>
          </a:p>
          <a:p>
            <a:pPr indent="0" lvl="0" marL="0" rtl="0" algn="l">
              <a:lnSpc>
                <a:spcPct val="110000"/>
              </a:lnSpc>
              <a:spcBef>
                <a:spcPts val="1000"/>
              </a:spcBef>
              <a:spcAft>
                <a:spcPts val="0"/>
              </a:spcAft>
              <a:buClr>
                <a:schemeClr val="lt1"/>
              </a:buClr>
              <a:buSzPts val="1400"/>
              <a:buNone/>
            </a:pPr>
            <a:r>
              <a:t/>
            </a:r>
            <a:endParaRPr sz="1400">
              <a:latin typeface="Times New Roman"/>
              <a:ea typeface="Times New Roman"/>
              <a:cs typeface="Times New Roman"/>
              <a:sym typeface="Times New Roman"/>
            </a:endParaRPr>
          </a:p>
          <a:p>
            <a:pPr indent="-285750" lvl="0" marL="285750" rtl="0" algn="l">
              <a:lnSpc>
                <a:spcPct val="110000"/>
              </a:lnSpc>
              <a:spcBef>
                <a:spcPts val="1000"/>
              </a:spcBef>
              <a:spcAft>
                <a:spcPts val="0"/>
              </a:spcAft>
              <a:buClr>
                <a:schemeClr val="lt1"/>
              </a:buClr>
              <a:buSzPts val="1800"/>
              <a:buFont typeface="Noto Sans Symbols"/>
              <a:buChar char="⮚"/>
            </a:pPr>
            <a:r>
              <a:rPr lang="en-US" sz="1800">
                <a:latin typeface="Times New Roman"/>
                <a:ea typeface="Times New Roman"/>
                <a:cs typeface="Times New Roman"/>
                <a:sym typeface="Times New Roman"/>
              </a:rPr>
              <a:t>Problem Definition</a:t>
            </a:r>
            <a:endParaRPr/>
          </a:p>
          <a:p>
            <a:pPr indent="-285750" lvl="0" marL="285750" rtl="0" algn="l">
              <a:lnSpc>
                <a:spcPct val="110000"/>
              </a:lnSpc>
              <a:spcBef>
                <a:spcPts val="1000"/>
              </a:spcBef>
              <a:spcAft>
                <a:spcPts val="0"/>
              </a:spcAft>
              <a:buClr>
                <a:schemeClr val="lt1"/>
              </a:buClr>
              <a:buSzPts val="1800"/>
              <a:buFont typeface="Noto Sans Symbols"/>
              <a:buChar char="⮚"/>
            </a:pPr>
            <a:r>
              <a:rPr lang="en-US" sz="1800">
                <a:latin typeface="Times New Roman"/>
                <a:ea typeface="Times New Roman"/>
                <a:cs typeface="Times New Roman"/>
                <a:sym typeface="Times New Roman"/>
              </a:rPr>
              <a:t>Dataset</a:t>
            </a:r>
            <a:endParaRPr/>
          </a:p>
          <a:p>
            <a:pPr indent="-342900" lvl="0" marL="342900" rtl="0" algn="l">
              <a:lnSpc>
                <a:spcPct val="110000"/>
              </a:lnSpc>
              <a:spcBef>
                <a:spcPts val="1000"/>
              </a:spcBef>
              <a:spcAft>
                <a:spcPts val="0"/>
              </a:spcAft>
              <a:buClr>
                <a:schemeClr val="lt1"/>
              </a:buClr>
              <a:buSzPts val="2000"/>
              <a:buFont typeface="Noto Sans Symbols"/>
              <a:buChar char="⮚"/>
            </a:pPr>
            <a:r>
              <a:rPr lang="en-US">
                <a:latin typeface="Times New Roman"/>
                <a:ea typeface="Times New Roman"/>
                <a:cs typeface="Times New Roman"/>
                <a:sym typeface="Times New Roman"/>
              </a:rPr>
              <a:t>Proposed Index</a:t>
            </a:r>
            <a:endParaRPr>
              <a:latin typeface="Rockwell"/>
              <a:ea typeface="Rockwell"/>
              <a:cs typeface="Rockwell"/>
              <a:sym typeface="Rockwell"/>
            </a:endParaRPr>
          </a:p>
          <a:p>
            <a:pPr indent="-342900" lvl="0" marL="342900" rtl="0" algn="l">
              <a:lnSpc>
                <a:spcPct val="110000"/>
              </a:lnSpc>
              <a:spcBef>
                <a:spcPts val="1000"/>
              </a:spcBef>
              <a:spcAft>
                <a:spcPts val="0"/>
              </a:spcAft>
              <a:buClr>
                <a:schemeClr val="lt1"/>
              </a:buClr>
              <a:buSzPts val="2000"/>
              <a:buFont typeface="Noto Sans Symbols"/>
              <a:buChar char="⮚"/>
            </a:pPr>
            <a:r>
              <a:rPr lang="en-US">
                <a:latin typeface="Times New Roman"/>
                <a:ea typeface="Times New Roman"/>
                <a:cs typeface="Times New Roman"/>
                <a:sym typeface="Times New Roman"/>
              </a:rPr>
              <a:t>Technologies Used</a:t>
            </a:r>
            <a:endParaRPr>
              <a:latin typeface="Rockwell"/>
              <a:ea typeface="Rockwell"/>
              <a:cs typeface="Rockwell"/>
              <a:sym typeface="Rockwell"/>
            </a:endParaRPr>
          </a:p>
          <a:p>
            <a:pPr indent="-342900" lvl="0" marL="342900" rtl="0" algn="l">
              <a:lnSpc>
                <a:spcPct val="110000"/>
              </a:lnSpc>
              <a:spcBef>
                <a:spcPts val="1000"/>
              </a:spcBef>
              <a:spcAft>
                <a:spcPts val="0"/>
              </a:spcAft>
              <a:buClr>
                <a:schemeClr val="lt1"/>
              </a:buClr>
              <a:buSzPts val="2000"/>
              <a:buFont typeface="Noto Sans Symbols"/>
              <a:buChar char="⮚"/>
            </a:pPr>
            <a:r>
              <a:rPr lang="en-US">
                <a:latin typeface="Times New Roman"/>
                <a:ea typeface="Times New Roman"/>
                <a:cs typeface="Times New Roman"/>
                <a:sym typeface="Times New Roman"/>
              </a:rPr>
              <a:t>Libraries Required</a:t>
            </a:r>
            <a:endParaRPr>
              <a:latin typeface="Rockwell"/>
              <a:ea typeface="Rockwell"/>
              <a:cs typeface="Rockwell"/>
              <a:sym typeface="Rockwell"/>
            </a:endParaRPr>
          </a:p>
          <a:p>
            <a:pPr indent="-342900" lvl="0" marL="342900" rtl="0" algn="l">
              <a:lnSpc>
                <a:spcPct val="110000"/>
              </a:lnSpc>
              <a:spcBef>
                <a:spcPts val="1000"/>
              </a:spcBef>
              <a:spcAft>
                <a:spcPts val="0"/>
              </a:spcAft>
              <a:buClr>
                <a:schemeClr val="lt1"/>
              </a:buClr>
              <a:buSzPts val="2000"/>
              <a:buFont typeface="Noto Sans Symbols"/>
              <a:buChar char="⮚"/>
            </a:pPr>
            <a:r>
              <a:rPr lang="en-US">
                <a:latin typeface="Times New Roman"/>
                <a:ea typeface="Times New Roman"/>
                <a:cs typeface="Times New Roman"/>
                <a:sym typeface="Times New Roman"/>
              </a:rPr>
              <a:t>Implementation</a:t>
            </a:r>
            <a:endParaRPr>
              <a:latin typeface="Rockwell"/>
              <a:ea typeface="Rockwell"/>
              <a:cs typeface="Rockwell"/>
              <a:sym typeface="Rockwell"/>
            </a:endParaRPr>
          </a:p>
          <a:p>
            <a:pPr indent="-342900" lvl="0" marL="342900" rtl="0" algn="l">
              <a:lnSpc>
                <a:spcPct val="110000"/>
              </a:lnSpc>
              <a:spcBef>
                <a:spcPts val="1000"/>
              </a:spcBef>
              <a:spcAft>
                <a:spcPts val="0"/>
              </a:spcAft>
              <a:buClr>
                <a:schemeClr val="lt1"/>
              </a:buClr>
              <a:buSzPts val="2000"/>
              <a:buFont typeface="Noto Sans Symbols"/>
              <a:buChar char="⮚"/>
            </a:pPr>
            <a:r>
              <a:rPr lang="en-US">
                <a:latin typeface="Times New Roman"/>
                <a:ea typeface="Times New Roman"/>
                <a:cs typeface="Times New Roman"/>
                <a:sym typeface="Times New Roman"/>
              </a:rPr>
              <a:t>Conclusion</a:t>
            </a:r>
            <a:endParaRPr/>
          </a:p>
          <a:p>
            <a:pPr indent="-342900" lvl="0" marL="342900" rtl="0" algn="l">
              <a:lnSpc>
                <a:spcPct val="110000"/>
              </a:lnSpc>
              <a:spcBef>
                <a:spcPts val="1000"/>
              </a:spcBef>
              <a:spcAft>
                <a:spcPts val="0"/>
              </a:spcAft>
              <a:buClr>
                <a:schemeClr val="lt1"/>
              </a:buClr>
              <a:buSzPts val="2000"/>
              <a:buFont typeface="Noto Sans Symbols"/>
              <a:buChar char="⮚"/>
            </a:pPr>
            <a:r>
              <a:rPr lang="en-US">
                <a:latin typeface="Times New Roman"/>
                <a:ea typeface="Times New Roman"/>
                <a:cs typeface="Times New Roman"/>
                <a:sym typeface="Times New Roman"/>
              </a:rPr>
              <a:t>Future Work</a:t>
            </a:r>
            <a:endParaRPr>
              <a:latin typeface="Rockwell"/>
              <a:ea typeface="Rockwell"/>
              <a:cs typeface="Rockwell"/>
              <a:sym typeface="Rockwell"/>
            </a:endParaRPr>
          </a:p>
          <a:p>
            <a:pPr indent="-342900" lvl="0" marL="342900" rtl="0" algn="l">
              <a:lnSpc>
                <a:spcPct val="110000"/>
              </a:lnSpc>
              <a:spcBef>
                <a:spcPts val="1000"/>
              </a:spcBef>
              <a:spcAft>
                <a:spcPts val="0"/>
              </a:spcAft>
              <a:buClr>
                <a:schemeClr val="lt1"/>
              </a:buClr>
              <a:buSzPts val="2000"/>
              <a:buFont typeface="Noto Sans Symbols"/>
              <a:buChar char="⮚"/>
            </a:pPr>
            <a:r>
              <a:rPr lang="en-US">
                <a:latin typeface="Times New Roman"/>
                <a:ea typeface="Times New Roman"/>
                <a:cs typeface="Times New Roman"/>
                <a:sym typeface="Times New Roman"/>
              </a:rPr>
              <a:t>References</a:t>
            </a:r>
            <a:endParaRPr>
              <a:latin typeface="Rockwell"/>
              <a:ea typeface="Rockwell"/>
              <a:cs typeface="Rockwell"/>
              <a:sym typeface="Rockwell"/>
            </a:endParaRPr>
          </a:p>
          <a:p>
            <a:pPr indent="-139700" lvl="1" marL="685800" rtl="0" algn="l">
              <a:lnSpc>
                <a:spcPct val="110000"/>
              </a:lnSpc>
              <a:spcBef>
                <a:spcPts val="500"/>
              </a:spcBef>
              <a:spcAft>
                <a:spcPts val="0"/>
              </a:spcAft>
              <a:buClr>
                <a:schemeClr val="lt1"/>
              </a:buClr>
              <a:buSzPts val="1400"/>
              <a:buNone/>
            </a:pPr>
            <a:r>
              <a:t/>
            </a:r>
            <a:endParaRPr sz="1400"/>
          </a:p>
          <a:p>
            <a:pPr indent="-139700" lvl="0" marL="228600" rtl="0" algn="l">
              <a:lnSpc>
                <a:spcPct val="110000"/>
              </a:lnSpc>
              <a:spcBef>
                <a:spcPts val="1000"/>
              </a:spcBef>
              <a:spcAft>
                <a:spcPts val="0"/>
              </a:spcAft>
              <a:buClr>
                <a:schemeClr val="lt1"/>
              </a:buClr>
              <a:buSzPts val="1400"/>
              <a:buNone/>
            </a:pPr>
            <a:r>
              <a:t/>
            </a:r>
            <a:endParaRPr sz="1400"/>
          </a:p>
          <a:p>
            <a:pPr indent="-139700" lvl="0" marL="228600" rtl="0" algn="l">
              <a:lnSpc>
                <a:spcPct val="110000"/>
              </a:lnSpc>
              <a:spcBef>
                <a:spcPts val="1000"/>
              </a:spcBef>
              <a:spcAft>
                <a:spcPts val="0"/>
              </a:spcAft>
              <a:buClr>
                <a:schemeClr val="lt1"/>
              </a:buClr>
              <a:buSzPts val="1400"/>
              <a:buNone/>
            </a:pPr>
            <a:r>
              <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7" name="Shape 167"/>
        <p:cNvGrpSpPr/>
        <p:nvPr/>
      </p:nvGrpSpPr>
      <p:grpSpPr>
        <a:xfrm>
          <a:off x="0" y="0"/>
          <a:ext cx="0" cy="0"/>
          <a:chOff x="0" y="0"/>
          <a:chExt cx="0" cy="0"/>
        </a:xfrm>
      </p:grpSpPr>
      <p:sp>
        <p:nvSpPr>
          <p:cNvPr id="168" name="Google Shape;168;p3"/>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Times New Roman"/>
              <a:buNone/>
            </a:pPr>
            <a:r>
              <a:rPr lang="en-US">
                <a:latin typeface="Times New Roman"/>
                <a:ea typeface="Times New Roman"/>
                <a:cs typeface="Times New Roman"/>
                <a:sym typeface="Times New Roman"/>
              </a:rPr>
              <a:t>PROBLEM  DEFINITION</a:t>
            </a:r>
            <a:endParaRPr/>
          </a:p>
        </p:txBody>
      </p:sp>
      <p:sp>
        <p:nvSpPr>
          <p:cNvPr id="169" name="Google Shape;169;p3"/>
          <p:cNvSpPr txBox="1"/>
          <p:nvPr>
            <p:ph idx="1" type="body"/>
          </p:nvPr>
        </p:nvSpPr>
        <p:spPr>
          <a:xfrm>
            <a:off x="1466850" y="2463800"/>
            <a:ext cx="9247652" cy="3327400"/>
          </a:xfrm>
          <a:prstGeom prst="rect">
            <a:avLst/>
          </a:prstGeom>
          <a:noFill/>
          <a:ln>
            <a:noFill/>
          </a:ln>
        </p:spPr>
        <p:txBody>
          <a:bodyPr anchorCtr="0" anchor="t" bIns="45700" lIns="0" spcFirstLastPara="1" rIns="0" wrap="square" tIns="45700">
            <a:normAutofit/>
          </a:bodyPr>
          <a:lstStyle/>
          <a:p>
            <a:pPr indent="-228600" lvl="0" marL="228600" rtl="0" algn="l">
              <a:lnSpc>
                <a:spcPct val="120000"/>
              </a:lnSpc>
              <a:spcBef>
                <a:spcPts val="0"/>
              </a:spcBef>
              <a:spcAft>
                <a:spcPts val="0"/>
              </a:spcAft>
              <a:buClr>
                <a:schemeClr val="lt1"/>
              </a:buClr>
              <a:buSzPts val="2000"/>
              <a:buChar char="•"/>
            </a:pPr>
            <a:r>
              <a:rPr lang="en-US">
                <a:latin typeface="Times New Roman"/>
                <a:ea typeface="Times New Roman"/>
                <a:cs typeface="Times New Roman"/>
                <a:sym typeface="Times New Roman"/>
              </a:rPr>
              <a:t>This project aims to study the community trends on HPV vaccination (via Twitter). We collected Twitter data with the searching keywords of HPV, HPV vaccine, HPV vaccination, et al.</a:t>
            </a:r>
            <a:endParaRPr/>
          </a:p>
          <a:p>
            <a:pPr indent="0" lvl="0" marL="0" rtl="0" algn="l">
              <a:lnSpc>
                <a:spcPct val="120000"/>
              </a:lnSpc>
              <a:spcBef>
                <a:spcPts val="1000"/>
              </a:spcBef>
              <a:spcAft>
                <a:spcPts val="0"/>
              </a:spcAft>
              <a:buClr>
                <a:srgbClr val="9BA8B7"/>
              </a:buClr>
              <a:buSzPts val="2000"/>
              <a:buNone/>
            </a:pPr>
            <a:br>
              <a:rPr lang="en-US"/>
            </a:br>
            <a:r>
              <a:rPr lang="en-US"/>
              <a:t> </a:t>
            </a:r>
            <a:endParaRPr/>
          </a:p>
          <a:p>
            <a:pPr indent="0" lvl="0" marL="0" rtl="0" algn="l">
              <a:lnSpc>
                <a:spcPct val="120000"/>
              </a:lnSpc>
              <a:spcBef>
                <a:spcPts val="1000"/>
              </a:spcBef>
              <a:spcAft>
                <a:spcPts val="0"/>
              </a:spcAft>
              <a:buClr>
                <a:srgbClr val="9BA8B7"/>
              </a:buClr>
              <a:buSzPts val="20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4"/>
          <p:cNvSpPr txBox="1"/>
          <p:nvPr>
            <p:ph type="title"/>
          </p:nvPr>
        </p:nvSpPr>
        <p:spPr>
          <a:xfrm>
            <a:off x="913795" y="609600"/>
            <a:ext cx="10353761"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Times New Roman"/>
              <a:buNone/>
            </a:pPr>
            <a:r>
              <a:rPr lang="en-US">
                <a:latin typeface="Times New Roman"/>
                <a:ea typeface="Times New Roman"/>
                <a:cs typeface="Times New Roman"/>
                <a:sym typeface="Times New Roman"/>
              </a:rPr>
              <a:t>DATASET</a:t>
            </a:r>
            <a:endParaRPr/>
          </a:p>
        </p:txBody>
      </p:sp>
      <p:sp>
        <p:nvSpPr>
          <p:cNvPr id="175" name="Google Shape;175;p4"/>
          <p:cNvSpPr txBox="1"/>
          <p:nvPr>
            <p:ph idx="1" type="body"/>
          </p:nvPr>
        </p:nvSpPr>
        <p:spPr>
          <a:xfrm>
            <a:off x="913795" y="2096064"/>
            <a:ext cx="10353762" cy="3695136"/>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1800"/>
              <a:buChar char="•"/>
            </a:pPr>
            <a:r>
              <a:rPr b="1" lang="en-US" sz="1800">
                <a:latin typeface="Times New Roman"/>
                <a:ea typeface="Times New Roman"/>
                <a:cs typeface="Times New Roman"/>
                <a:sym typeface="Times New Roman"/>
              </a:rPr>
              <a:t>Data:</a:t>
            </a:r>
            <a:endParaRPr sz="1800">
              <a:latin typeface="Times New Roman"/>
              <a:ea typeface="Times New Roman"/>
              <a:cs typeface="Times New Roman"/>
              <a:sym typeface="Times New Roman"/>
            </a:endParaRPr>
          </a:p>
          <a:p>
            <a:pPr indent="-228600" lvl="2" marL="1143000" rtl="0" algn="l">
              <a:lnSpc>
                <a:spcPct val="120000"/>
              </a:lnSpc>
              <a:spcBef>
                <a:spcPts val="500"/>
              </a:spcBef>
              <a:spcAft>
                <a:spcPts val="0"/>
              </a:spcAft>
              <a:buClr>
                <a:schemeClr val="lt1"/>
              </a:buClr>
              <a:buSzPts val="1800"/>
              <a:buChar char="•"/>
            </a:pPr>
            <a:r>
              <a:rPr lang="en-US" sz="1800">
                <a:latin typeface="Times New Roman"/>
                <a:ea typeface="Times New Roman"/>
                <a:cs typeface="Times New Roman"/>
                <a:sym typeface="Times New Roman"/>
              </a:rPr>
              <a:t>Twitter data (</a:t>
            </a:r>
            <a:r>
              <a:rPr lang="en-US" sz="1800" u="sng">
                <a:solidFill>
                  <a:schemeClr val="lt2"/>
                </a:solidFill>
                <a:latin typeface="Times New Roman"/>
                <a:ea typeface="Times New Roman"/>
                <a:cs typeface="Times New Roman"/>
                <a:sym typeface="Times New Roman"/>
                <a:hlinkClick r:id="rId3">
                  <a:extLst>
                    <a:ext uri="{A12FA001-AC4F-418D-AE19-62706E023703}">
                      <ahyp:hlinkClr val="tx"/>
                    </a:ext>
                  </a:extLst>
                </a:hlinkClick>
              </a:rPr>
              <a:t>https://drive.google.com/file/d/10XJJWIn3-RTnvZDVf7J9TBQ8My2W1GHX/view</a:t>
            </a:r>
            <a:r>
              <a:rPr lang="en-US" sz="1800">
                <a:solidFill>
                  <a:schemeClr val="lt2"/>
                </a:solidFill>
                <a:latin typeface="Times New Roman"/>
                <a:ea typeface="Times New Roman"/>
                <a:cs typeface="Times New Roman"/>
                <a:sym typeface="Times New Roman"/>
              </a:rPr>
              <a:t> </a:t>
            </a:r>
            <a:r>
              <a:rPr lang="en-US"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a:p>
            <a:pPr indent="-228600" lvl="2" marL="1143000" rtl="0" algn="l">
              <a:lnSpc>
                <a:spcPct val="120000"/>
              </a:lnSpc>
              <a:spcBef>
                <a:spcPts val="500"/>
              </a:spcBef>
              <a:spcAft>
                <a:spcPts val="0"/>
              </a:spcAft>
              <a:buClr>
                <a:schemeClr val="lt1"/>
              </a:buClr>
              <a:buSzPts val="1800"/>
              <a:buChar char="•"/>
            </a:pPr>
            <a:r>
              <a:rPr lang="en-US" sz="1800">
                <a:latin typeface="Times New Roman"/>
                <a:ea typeface="Times New Roman"/>
                <a:cs typeface="Times New Roman"/>
                <a:sym typeface="Times New Roman"/>
              </a:rPr>
              <a:t>Twitter began as an SMS text-based service. This limited the original Tweet length to 140 characters (which was partly driven by the 160character limit of SMS, with 20 characters reserved for commands and usernames). Over time as Twitter evolved, the maximum Tweet length grew to 280 characters - still short and brief but enabling more expression.</a:t>
            </a:r>
            <a:endParaRPr/>
          </a:p>
          <a:p>
            <a:pPr indent="-228600" lvl="2" marL="1143000" rtl="0" algn="l">
              <a:lnSpc>
                <a:spcPct val="120000"/>
              </a:lnSpc>
              <a:spcBef>
                <a:spcPts val="500"/>
              </a:spcBef>
              <a:spcAft>
                <a:spcPts val="0"/>
              </a:spcAft>
              <a:buClr>
                <a:schemeClr val="lt1"/>
              </a:buClr>
              <a:buSzPts val="1800"/>
              <a:buChar char="•"/>
            </a:pPr>
            <a:r>
              <a:rPr lang="en-US" sz="1800">
                <a:latin typeface="Times New Roman"/>
                <a:ea typeface="Times New Roman"/>
                <a:cs typeface="Times New Roman"/>
                <a:sym typeface="Times New Roman"/>
              </a:rPr>
              <a:t>All Twitter APIs that return Tweets provide that data encoded using </a:t>
            </a:r>
            <a:r>
              <a:rPr b="1" lang="en-US" sz="1800">
                <a:latin typeface="Times New Roman"/>
                <a:ea typeface="Times New Roman"/>
                <a:cs typeface="Times New Roman"/>
                <a:sym typeface="Times New Roman"/>
              </a:rPr>
              <a:t>JavaScript Object Notation (JSON)</a:t>
            </a:r>
            <a:r>
              <a:rPr lang="en-US" sz="1800">
                <a:latin typeface="Times New Roman"/>
                <a:ea typeface="Times New Roman"/>
                <a:cs typeface="Times New Roman"/>
                <a:sym typeface="Times New Roman"/>
              </a:rPr>
              <a:t>. JSON is based on key-value pairs, with named attributes and associated values.</a:t>
            </a:r>
            <a:endParaRPr sz="18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9" name="Shape 179"/>
        <p:cNvGrpSpPr/>
        <p:nvPr/>
      </p:nvGrpSpPr>
      <p:grpSpPr>
        <a:xfrm>
          <a:off x="0" y="0"/>
          <a:ext cx="0" cy="0"/>
          <a:chOff x="0" y="0"/>
          <a:chExt cx="0" cy="0"/>
        </a:xfrm>
      </p:grpSpPr>
      <p:sp>
        <p:nvSpPr>
          <p:cNvPr id="180" name="Google Shape;180;p5"/>
          <p:cNvSpPr/>
          <p:nvPr/>
        </p:nvSpPr>
        <p:spPr>
          <a:xfrm>
            <a:off x="-1" y="0"/>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181" name="Google Shape;181;p5"/>
          <p:cNvSpPr txBox="1"/>
          <p:nvPr>
            <p:ph type="title"/>
          </p:nvPr>
        </p:nvSpPr>
        <p:spPr>
          <a:xfrm>
            <a:off x="696686" y="1122001"/>
            <a:ext cx="3040685" cy="4613999"/>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2400"/>
              <a:buFont typeface="Times New Roman"/>
              <a:buNone/>
            </a:pPr>
            <a:r>
              <a:rPr b="0" i="0" lang="en-US" sz="2400">
                <a:solidFill>
                  <a:srgbClr val="FFFFFF"/>
                </a:solidFill>
                <a:latin typeface="Times New Roman"/>
                <a:ea typeface="Times New Roman"/>
                <a:cs typeface="Times New Roman"/>
                <a:sym typeface="Times New Roman"/>
              </a:rPr>
              <a:t>BACKGROUND</a:t>
            </a:r>
            <a:endParaRPr sz="2400">
              <a:solidFill>
                <a:srgbClr val="FFFFFF"/>
              </a:solidFill>
              <a:latin typeface="Times New Roman"/>
              <a:ea typeface="Times New Roman"/>
              <a:cs typeface="Times New Roman"/>
              <a:sym typeface="Times New Roman"/>
            </a:endParaRPr>
          </a:p>
        </p:txBody>
      </p:sp>
      <p:sp>
        <p:nvSpPr>
          <p:cNvPr id="182" name="Google Shape;182;p5"/>
          <p:cNvSpPr/>
          <p:nvPr/>
        </p:nvSpPr>
        <p:spPr>
          <a:xfrm>
            <a:off x="4062129" y="0"/>
            <a:ext cx="8129873"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183" name="Google Shape;183;p5"/>
          <p:cNvSpPr txBox="1"/>
          <p:nvPr>
            <p:ph idx="1" type="body"/>
          </p:nvPr>
        </p:nvSpPr>
        <p:spPr>
          <a:xfrm>
            <a:off x="4711641" y="1122001"/>
            <a:ext cx="6566564" cy="4761274"/>
          </a:xfrm>
          <a:prstGeom prst="rect">
            <a:avLst/>
          </a:prstGeom>
          <a:noFill/>
          <a:ln>
            <a:noFill/>
          </a:ln>
        </p:spPr>
        <p:txBody>
          <a:bodyPr anchorCtr="0" anchor="ctr" bIns="45700" lIns="91425" spcFirstLastPara="1" rIns="91425" wrap="square" tIns="45700">
            <a:normAutofit/>
          </a:bodyPr>
          <a:lstStyle/>
          <a:p>
            <a:pPr indent="0" lvl="0" marL="0" rtl="0" algn="l">
              <a:lnSpc>
                <a:spcPct val="120000"/>
              </a:lnSpc>
              <a:spcBef>
                <a:spcPts val="0"/>
              </a:spcBef>
              <a:spcAft>
                <a:spcPts val="0"/>
              </a:spcAft>
              <a:buClr>
                <a:schemeClr val="dk1"/>
              </a:buClr>
              <a:buSzPts val="1600"/>
              <a:buNone/>
            </a:pPr>
            <a:r>
              <a:rPr b="0" i="0" lang="en-US" sz="1600">
                <a:latin typeface="Times New Roman"/>
                <a:ea typeface="Times New Roman"/>
                <a:cs typeface="Times New Roman"/>
                <a:sym typeface="Times New Roman"/>
              </a:rPr>
              <a:t>As one of the serious public health issues, vaccination refusal has been attracting more and more attention, especially for newly approved human papillomavirus (HPV) vaccines. Understanding public opinion towards HPV vaccines is especially a big concern on social media to </a:t>
            </a:r>
            <a:r>
              <a:rPr lang="en-US" sz="1600">
                <a:latin typeface="Times New Roman"/>
                <a:ea typeface="Times New Roman"/>
                <a:cs typeface="Times New Roman"/>
                <a:sym typeface="Times New Roman"/>
              </a:rPr>
              <a:t>make strategies for people to take vaccines.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8" name="Shape 188"/>
        <p:cNvGrpSpPr/>
        <p:nvPr/>
      </p:nvGrpSpPr>
      <p:grpSpPr>
        <a:xfrm>
          <a:off x="0" y="0"/>
          <a:ext cx="0" cy="0"/>
          <a:chOff x="0" y="0"/>
          <a:chExt cx="0" cy="0"/>
        </a:xfrm>
      </p:grpSpPr>
      <p:pic>
        <p:nvPicPr>
          <p:cNvPr descr="Magnifying glass showing decling performance" id="189" name="Google Shape;189;p6"/>
          <p:cNvPicPr preferRelativeResize="0"/>
          <p:nvPr/>
        </p:nvPicPr>
        <p:blipFill rotWithShape="1">
          <a:blip r:embed="rId4">
            <a:alphaModFix amt="65000"/>
          </a:blip>
          <a:srcRect b="7878" l="0" r="0" t="7877"/>
          <a:stretch/>
        </p:blipFill>
        <p:spPr>
          <a:xfrm>
            <a:off x="20" y="0"/>
            <a:ext cx="12191980" cy="6855970"/>
          </a:xfrm>
          <a:prstGeom prst="rect">
            <a:avLst/>
          </a:prstGeom>
          <a:noFill/>
          <a:ln>
            <a:noFill/>
          </a:ln>
        </p:spPr>
      </p:pic>
      <p:sp>
        <p:nvSpPr>
          <p:cNvPr id="190" name="Google Shape;190;p6"/>
          <p:cNvSpPr/>
          <p:nvPr/>
        </p:nvSpPr>
        <p:spPr>
          <a:xfrm>
            <a:off x="1679272" y="0"/>
            <a:ext cx="8833456" cy="6858000"/>
          </a:xfrm>
          <a:prstGeom prst="rect">
            <a:avLst/>
          </a:prstGeom>
          <a:blipFill rotWithShape="1">
            <a:blip r:embed="rId5">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191" name="Google Shape;191;p6"/>
          <p:cNvSpPr txBox="1"/>
          <p:nvPr>
            <p:ph type="title"/>
          </p:nvPr>
        </p:nvSpPr>
        <p:spPr>
          <a:xfrm>
            <a:off x="2118987" y="609600"/>
            <a:ext cx="7954027" cy="1326321"/>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3400"/>
              <a:buFont typeface="Times New Roman"/>
              <a:buNone/>
            </a:pPr>
            <a:r>
              <a:rPr lang="en-US">
                <a:latin typeface="Times New Roman"/>
                <a:ea typeface="Times New Roman"/>
                <a:cs typeface="Times New Roman"/>
                <a:sym typeface="Times New Roman"/>
              </a:rPr>
              <a:t>OBJECTIVES</a:t>
            </a:r>
            <a:endParaRPr/>
          </a:p>
        </p:txBody>
      </p:sp>
      <p:sp>
        <p:nvSpPr>
          <p:cNvPr id="192" name="Google Shape;192;p6"/>
          <p:cNvSpPr txBox="1"/>
          <p:nvPr>
            <p:ph idx="1" type="body"/>
          </p:nvPr>
        </p:nvSpPr>
        <p:spPr>
          <a:xfrm>
            <a:off x="2118986" y="2553264"/>
            <a:ext cx="7954027" cy="3695136"/>
          </a:xfrm>
          <a:prstGeom prst="rect">
            <a:avLst/>
          </a:prstGeom>
          <a:noFill/>
          <a:ln>
            <a:noFill/>
          </a:ln>
        </p:spPr>
        <p:txBody>
          <a:bodyPr anchorCtr="0" anchor="t" bIns="45700" lIns="91425" spcFirstLastPara="1" rIns="91425" wrap="square" tIns="45700">
            <a:normAutofit/>
          </a:bodyPr>
          <a:lstStyle/>
          <a:p>
            <a:pPr indent="-228600" lvl="2" marL="1143000" rtl="0" algn="l">
              <a:lnSpc>
                <a:spcPct val="120000"/>
              </a:lnSpc>
              <a:spcBef>
                <a:spcPts val="0"/>
              </a:spcBef>
              <a:spcAft>
                <a:spcPts val="0"/>
              </a:spcAft>
              <a:buClr>
                <a:schemeClr val="lt1"/>
              </a:buClr>
              <a:buSzPts val="2000"/>
              <a:buChar char="•"/>
            </a:pPr>
            <a:r>
              <a:rPr lang="en-US" sz="2000">
                <a:latin typeface="Times New Roman"/>
                <a:ea typeface="Times New Roman"/>
                <a:cs typeface="Times New Roman"/>
                <a:sym typeface="Times New Roman"/>
              </a:rPr>
              <a:t>Web-based data analytics platform. All results are required to visualize via web interface。</a:t>
            </a:r>
            <a:endParaRPr sz="2000">
              <a:latin typeface="Times New Roman"/>
              <a:ea typeface="Times New Roman"/>
              <a:cs typeface="Times New Roman"/>
              <a:sym typeface="Times New Roman"/>
            </a:endParaRPr>
          </a:p>
          <a:p>
            <a:pPr indent="-228600" lvl="2" marL="1143000" rtl="0" algn="l">
              <a:lnSpc>
                <a:spcPct val="120000"/>
              </a:lnSpc>
              <a:spcBef>
                <a:spcPts val="500"/>
              </a:spcBef>
              <a:spcAft>
                <a:spcPts val="0"/>
              </a:spcAft>
              <a:buClr>
                <a:schemeClr val="lt1"/>
              </a:buClr>
              <a:buSzPts val="2000"/>
              <a:buChar char="•"/>
            </a:pPr>
            <a:r>
              <a:rPr lang="en-US" sz="2000">
                <a:latin typeface="Times New Roman"/>
                <a:ea typeface="Times New Roman"/>
                <a:cs typeface="Times New Roman"/>
                <a:sym typeface="Times New Roman"/>
              </a:rPr>
              <a:t>Sentiment Analysis</a:t>
            </a:r>
            <a:endParaRPr/>
          </a:p>
          <a:p>
            <a:pPr indent="-228600" lvl="2" marL="1143000" rtl="0" algn="l">
              <a:lnSpc>
                <a:spcPct val="120000"/>
              </a:lnSpc>
              <a:spcBef>
                <a:spcPts val="500"/>
              </a:spcBef>
              <a:spcAft>
                <a:spcPts val="0"/>
              </a:spcAft>
              <a:buClr>
                <a:schemeClr val="lt1"/>
              </a:buClr>
              <a:buSzPts val="2000"/>
              <a:buChar char="•"/>
            </a:pPr>
            <a:r>
              <a:rPr lang="en-US" sz="2000">
                <a:latin typeface="Times New Roman"/>
                <a:ea typeface="Times New Roman"/>
                <a:cs typeface="Times New Roman"/>
                <a:sym typeface="Times New Roman"/>
              </a:rPr>
              <a:t>Topic Analysis</a:t>
            </a:r>
            <a:endParaRPr/>
          </a:p>
          <a:p>
            <a:pPr indent="-228600" lvl="2" marL="1143000" rtl="0" algn="l">
              <a:lnSpc>
                <a:spcPct val="120000"/>
              </a:lnSpc>
              <a:spcBef>
                <a:spcPts val="500"/>
              </a:spcBef>
              <a:spcAft>
                <a:spcPts val="0"/>
              </a:spcAft>
              <a:buClr>
                <a:schemeClr val="lt1"/>
              </a:buClr>
              <a:buSzPts val="2000"/>
              <a:buChar char="•"/>
            </a:pPr>
            <a:r>
              <a:rPr lang="en-US" sz="2000">
                <a:latin typeface="Times New Roman"/>
                <a:ea typeface="Times New Roman"/>
                <a:cs typeface="Times New Roman"/>
                <a:sym typeface="Times New Roman"/>
              </a:rPr>
              <a:t>Community Analysis: positive, negative and neutral</a:t>
            </a:r>
            <a:endParaRPr/>
          </a:p>
          <a:p>
            <a:pPr indent="-101600" lvl="0" marL="228600" rtl="0" algn="l">
              <a:lnSpc>
                <a:spcPct val="120000"/>
              </a:lnSpc>
              <a:spcBef>
                <a:spcPts val="1000"/>
              </a:spcBef>
              <a:spcAft>
                <a:spcPts val="0"/>
              </a:spcAft>
              <a:buClr>
                <a:schemeClr val="lt1"/>
              </a:buClr>
              <a:buSzPts val="20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7" name="Shape 197"/>
        <p:cNvGrpSpPr/>
        <p:nvPr/>
      </p:nvGrpSpPr>
      <p:grpSpPr>
        <a:xfrm>
          <a:off x="0" y="0"/>
          <a:ext cx="0" cy="0"/>
          <a:chOff x="0" y="0"/>
          <a:chExt cx="0" cy="0"/>
        </a:xfrm>
      </p:grpSpPr>
      <p:sp>
        <p:nvSpPr>
          <p:cNvPr id="198" name="Google Shape;198;p7"/>
          <p:cNvSpPr txBox="1"/>
          <p:nvPr>
            <p:ph type="title"/>
          </p:nvPr>
        </p:nvSpPr>
        <p:spPr>
          <a:xfrm>
            <a:off x="196645" y="643467"/>
            <a:ext cx="4267200" cy="126781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2800"/>
              <a:buFont typeface="Times New Roman"/>
              <a:buNone/>
            </a:pPr>
            <a:r>
              <a:rPr lang="en-US">
                <a:latin typeface="Times New Roman"/>
                <a:ea typeface="Times New Roman"/>
                <a:cs typeface="Times New Roman"/>
                <a:sym typeface="Times New Roman"/>
              </a:rPr>
              <a:t> PROPOSED SYSTEM</a:t>
            </a:r>
            <a:endParaRPr/>
          </a:p>
        </p:txBody>
      </p:sp>
      <p:sp>
        <p:nvSpPr>
          <p:cNvPr id="199" name="Google Shape;199;p7"/>
          <p:cNvSpPr txBox="1"/>
          <p:nvPr>
            <p:ph idx="1" type="body"/>
          </p:nvPr>
        </p:nvSpPr>
        <p:spPr>
          <a:xfrm>
            <a:off x="505815" y="1287750"/>
            <a:ext cx="3361498" cy="4028512"/>
          </a:xfrm>
          <a:prstGeom prst="rect">
            <a:avLst/>
          </a:prstGeom>
          <a:noFill/>
          <a:ln>
            <a:noFill/>
          </a:ln>
        </p:spPr>
        <p:txBody>
          <a:bodyPr anchorCtr="0" anchor="ctr" bIns="45700" lIns="91425" spcFirstLastPara="1" rIns="91425" wrap="square" tIns="45700">
            <a:normAutofit/>
          </a:bodyPr>
          <a:lstStyle/>
          <a:p>
            <a:pPr indent="88900" lvl="0" marL="0" rtl="0" algn="l">
              <a:lnSpc>
                <a:spcPct val="120000"/>
              </a:lnSpc>
              <a:spcBef>
                <a:spcPts val="0"/>
              </a:spcBef>
              <a:spcAft>
                <a:spcPts val="0"/>
              </a:spcAft>
              <a:buClr>
                <a:schemeClr val="lt1"/>
              </a:buClr>
              <a:buSzPts val="1400"/>
              <a:buNone/>
            </a:pPr>
            <a:r>
              <a:t/>
            </a:r>
            <a:endParaRPr b="0" sz="1400"/>
          </a:p>
          <a:p>
            <a:pPr indent="0" lvl="0" marL="0" rtl="0" algn="l">
              <a:lnSpc>
                <a:spcPct val="120000"/>
              </a:lnSpc>
              <a:spcBef>
                <a:spcPts val="1000"/>
              </a:spcBef>
              <a:spcAft>
                <a:spcPts val="0"/>
              </a:spcAft>
              <a:buClr>
                <a:schemeClr val="lt1"/>
              </a:buClr>
              <a:buSzPts val="1400"/>
              <a:buNone/>
            </a:pPr>
            <a:r>
              <a:t/>
            </a:r>
            <a:endParaRPr b="0" sz="1400"/>
          </a:p>
          <a:p>
            <a:pPr indent="88900" lvl="0" marL="0" rtl="0" algn="l">
              <a:lnSpc>
                <a:spcPct val="120000"/>
              </a:lnSpc>
              <a:spcBef>
                <a:spcPts val="1000"/>
              </a:spcBef>
              <a:spcAft>
                <a:spcPts val="0"/>
              </a:spcAft>
              <a:buClr>
                <a:schemeClr val="lt1"/>
              </a:buClr>
              <a:buSzPts val="1400"/>
              <a:buNone/>
            </a:pPr>
            <a:r>
              <a:t/>
            </a:r>
            <a:endParaRPr sz="1400"/>
          </a:p>
          <a:p>
            <a:pPr indent="0" lvl="0" marL="0" rtl="0" algn="l">
              <a:lnSpc>
                <a:spcPct val="120000"/>
              </a:lnSpc>
              <a:spcBef>
                <a:spcPts val="1000"/>
              </a:spcBef>
              <a:spcAft>
                <a:spcPts val="0"/>
              </a:spcAft>
              <a:buClr>
                <a:schemeClr val="lt1"/>
              </a:buClr>
              <a:buSzPts val="1800"/>
              <a:buNone/>
            </a:pPr>
            <a:r>
              <a:rPr lang="en-US" sz="1800">
                <a:latin typeface="Times New Roman"/>
                <a:ea typeface="Times New Roman"/>
                <a:cs typeface="Times New Roman"/>
                <a:sym typeface="Times New Roman"/>
              </a:rPr>
              <a:t>Speed, Accuracy and Agility are the main reasons for using this system, which</a:t>
            </a:r>
            <a:r>
              <a:rPr b="0" lang="en-US" sz="1800">
                <a:latin typeface="Times New Roman"/>
                <a:ea typeface="Times New Roman"/>
                <a:cs typeface="Times New Roman"/>
                <a:sym typeface="Times New Roman"/>
              </a:rPr>
              <a:t> can extract comprehensive public sentiment on HPV vaccines on Twitter with satisfying performance.</a:t>
            </a:r>
            <a:endParaRPr/>
          </a:p>
          <a:p>
            <a:pPr indent="-139700" lvl="0" marL="228600" rtl="0" algn="l">
              <a:lnSpc>
                <a:spcPct val="120000"/>
              </a:lnSpc>
              <a:spcBef>
                <a:spcPts val="1000"/>
              </a:spcBef>
              <a:spcAft>
                <a:spcPts val="0"/>
              </a:spcAft>
              <a:buClr>
                <a:schemeClr val="lt1"/>
              </a:buClr>
              <a:buSzPts val="1400"/>
              <a:buNone/>
            </a:pPr>
            <a:r>
              <a:t/>
            </a:r>
            <a:endParaRPr sz="1400"/>
          </a:p>
        </p:txBody>
      </p:sp>
      <p:sp>
        <p:nvSpPr>
          <p:cNvPr id="200" name="Google Shape;200;p7"/>
          <p:cNvSpPr/>
          <p:nvPr/>
        </p:nvSpPr>
        <p:spPr>
          <a:xfrm>
            <a:off x="4758793" y="733425"/>
            <a:ext cx="6696075" cy="5391150"/>
          </a:xfrm>
          <a:prstGeom prst="rect">
            <a:avLst/>
          </a:prstGeom>
          <a:solidFill>
            <a:srgbClr val="1F445F"/>
          </a:solidFill>
          <a:ln cap="sq" cmpd="sng" w="190500">
            <a:solidFill>
              <a:srgbClr val="1F445F"/>
            </a:solidFill>
            <a:prstDash val="solid"/>
            <a:miter lim="800000"/>
            <a:headEnd len="sm" w="sm" type="none"/>
            <a:tailEnd len="sm" w="sm" type="none"/>
          </a:ln>
          <a:effectLst>
            <a:outerShdw blurRad="54991" rotWithShape="0" algn="ctr" dir="5400000" dist="17780">
              <a:schemeClr val="dk1">
                <a:alpha val="40000"/>
              </a:scheme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201" name="Google Shape;201;p7"/>
          <p:cNvSpPr/>
          <p:nvPr/>
        </p:nvSpPr>
        <p:spPr>
          <a:xfrm>
            <a:off x="4823972" y="799817"/>
            <a:ext cx="6565717" cy="5258367"/>
          </a:xfrm>
          <a:prstGeom prst="rect">
            <a:avLst/>
          </a:prstGeom>
          <a:noFill/>
          <a:ln cap="flat" cmpd="sng" w="12700">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pic>
        <p:nvPicPr>
          <p:cNvPr id="202" name="Google Shape;202;p7"/>
          <p:cNvPicPr preferRelativeResize="0"/>
          <p:nvPr/>
        </p:nvPicPr>
        <p:blipFill rotWithShape="1">
          <a:blip r:embed="rId4">
            <a:alphaModFix/>
          </a:blip>
          <a:srcRect b="0" l="0" r="0" t="0"/>
          <a:stretch/>
        </p:blipFill>
        <p:spPr>
          <a:xfrm>
            <a:off x="5170931" y="2589368"/>
            <a:ext cx="5895257" cy="171716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6" name="Shape 206"/>
        <p:cNvGrpSpPr/>
        <p:nvPr/>
      </p:nvGrpSpPr>
      <p:grpSpPr>
        <a:xfrm>
          <a:off x="0" y="0"/>
          <a:ext cx="0" cy="0"/>
          <a:chOff x="0" y="0"/>
          <a:chExt cx="0" cy="0"/>
        </a:xfrm>
      </p:grpSpPr>
      <p:sp>
        <p:nvSpPr>
          <p:cNvPr id="207" name="Google Shape;207;p8"/>
          <p:cNvSpPr/>
          <p:nvPr/>
        </p:nvSpPr>
        <p:spPr>
          <a:xfrm>
            <a:off x="0" y="0"/>
            <a:ext cx="12192000" cy="6858000"/>
          </a:xfrm>
          <a:prstGeom prst="rect">
            <a:avLst/>
          </a:prstGeom>
          <a:blipFill rotWithShape="1">
            <a:blip r:embed="rId4">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sp>
        <p:nvSpPr>
          <p:cNvPr id="208" name="Google Shape;208;p8"/>
          <p:cNvSpPr txBox="1"/>
          <p:nvPr>
            <p:ph type="title"/>
          </p:nvPr>
        </p:nvSpPr>
        <p:spPr>
          <a:xfrm>
            <a:off x="913796" y="927100"/>
            <a:ext cx="3418766" cy="461645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2900"/>
              <a:buFont typeface="Times New Roman"/>
              <a:buNone/>
            </a:pPr>
            <a:r>
              <a:rPr lang="en-US" sz="2900">
                <a:latin typeface="Times New Roman"/>
                <a:ea typeface="Times New Roman"/>
                <a:cs typeface="Times New Roman"/>
                <a:sym typeface="Times New Roman"/>
              </a:rPr>
              <a:t>SYSTEM REQUIREMENTS</a:t>
            </a:r>
            <a:endParaRPr sz="2900">
              <a:latin typeface="Times New Roman"/>
              <a:ea typeface="Times New Roman"/>
              <a:cs typeface="Times New Roman"/>
              <a:sym typeface="Times New Roman"/>
            </a:endParaRPr>
          </a:p>
        </p:txBody>
      </p:sp>
      <p:cxnSp>
        <p:nvCxnSpPr>
          <p:cNvPr id="209" name="Google Shape;209;p8"/>
          <p:cNvCxnSpPr/>
          <p:nvPr/>
        </p:nvCxnSpPr>
        <p:spPr>
          <a:xfrm>
            <a:off x="4654296" y="2301359"/>
            <a:ext cx="0" cy="1911350"/>
          </a:xfrm>
          <a:prstGeom prst="straightConnector1">
            <a:avLst/>
          </a:prstGeom>
          <a:noFill/>
          <a:ln cap="flat" cmpd="sng" w="12700">
            <a:solidFill>
              <a:schemeClr val="lt2"/>
            </a:solidFill>
            <a:prstDash val="solid"/>
            <a:round/>
            <a:headEnd len="sm" w="sm" type="none"/>
            <a:tailEnd len="sm" w="sm" type="none"/>
          </a:ln>
        </p:spPr>
      </p:cxnSp>
      <p:sp>
        <p:nvSpPr>
          <p:cNvPr id="210" name="Google Shape;210;p8"/>
          <p:cNvSpPr txBox="1"/>
          <p:nvPr>
            <p:ph idx="1" type="body"/>
          </p:nvPr>
        </p:nvSpPr>
        <p:spPr>
          <a:xfrm>
            <a:off x="4976029" y="971549"/>
            <a:ext cx="6291528" cy="4616450"/>
          </a:xfrm>
          <a:prstGeom prst="rect">
            <a:avLst/>
          </a:prstGeom>
          <a:noFill/>
          <a:ln>
            <a:noFill/>
          </a:ln>
        </p:spPr>
        <p:txBody>
          <a:bodyPr anchorCtr="0" anchor="ctr" bIns="45700" lIns="91425" spcFirstLastPara="1" rIns="91425" wrap="square" tIns="45700">
            <a:normAutofit/>
          </a:bodyPr>
          <a:lstStyle/>
          <a:p>
            <a:pPr indent="0" lvl="0" marL="0" rtl="0" algn="l">
              <a:lnSpc>
                <a:spcPct val="120000"/>
              </a:lnSpc>
              <a:spcBef>
                <a:spcPts val="0"/>
              </a:spcBef>
              <a:spcAft>
                <a:spcPts val="0"/>
              </a:spcAft>
              <a:buClr>
                <a:schemeClr val="lt1"/>
              </a:buClr>
              <a:buSzPts val="2000"/>
              <a:buNone/>
            </a:pPr>
            <a:r>
              <a:rPr lang="en-US">
                <a:latin typeface="Times New Roman"/>
                <a:ea typeface="Times New Roman"/>
                <a:cs typeface="Times New Roman"/>
                <a:sym typeface="Times New Roman"/>
              </a:rPr>
              <a:t>Min I3 Processor</a:t>
            </a:r>
            <a:endParaRPr/>
          </a:p>
          <a:p>
            <a:pPr indent="0" lvl="0" marL="0" rtl="0" algn="l">
              <a:lnSpc>
                <a:spcPct val="120000"/>
              </a:lnSpc>
              <a:spcBef>
                <a:spcPts val="1000"/>
              </a:spcBef>
              <a:spcAft>
                <a:spcPts val="0"/>
              </a:spcAft>
              <a:buClr>
                <a:schemeClr val="lt1"/>
              </a:buClr>
              <a:buSzPts val="2000"/>
              <a:buNone/>
            </a:pPr>
            <a:r>
              <a:rPr lang="en-US">
                <a:latin typeface="Times New Roman"/>
                <a:ea typeface="Times New Roman"/>
                <a:cs typeface="Times New Roman"/>
                <a:sym typeface="Times New Roman"/>
              </a:rPr>
              <a:t>250GB free storage</a:t>
            </a:r>
            <a:endParaRPr/>
          </a:p>
          <a:p>
            <a:pPr indent="0" lvl="0" marL="0" rtl="0" algn="l">
              <a:lnSpc>
                <a:spcPct val="120000"/>
              </a:lnSpc>
              <a:spcBef>
                <a:spcPts val="1000"/>
              </a:spcBef>
              <a:spcAft>
                <a:spcPts val="0"/>
              </a:spcAft>
              <a:buClr>
                <a:schemeClr val="lt1"/>
              </a:buClr>
              <a:buSzPts val="2000"/>
              <a:buNone/>
            </a:pPr>
            <a:r>
              <a:rPr lang="en-US">
                <a:latin typeface="Times New Roman"/>
                <a:ea typeface="Times New Roman"/>
                <a:cs typeface="Times New Roman"/>
                <a:sym typeface="Times New Roman"/>
              </a:rPr>
              <a:t>4 GB RAM</a:t>
            </a:r>
            <a:endParaRPr/>
          </a:p>
          <a:p>
            <a:pPr indent="0" lvl="0" marL="0" rtl="0" algn="l">
              <a:lnSpc>
                <a:spcPct val="120000"/>
              </a:lnSpc>
              <a:spcBef>
                <a:spcPts val="1000"/>
              </a:spcBef>
              <a:spcAft>
                <a:spcPts val="0"/>
              </a:spcAft>
              <a:buClr>
                <a:schemeClr val="lt1"/>
              </a:buClr>
              <a:buSzPts val="2000"/>
              <a:buNone/>
            </a:pPr>
            <a:r>
              <a:rPr lang="en-US">
                <a:latin typeface="Times New Roman"/>
                <a:ea typeface="Times New Roman"/>
                <a:cs typeface="Times New Roman"/>
                <a:sym typeface="Times New Roman"/>
              </a:rPr>
              <a:t>Python V3 or above</a:t>
            </a:r>
            <a:endParaRPr/>
          </a:p>
          <a:p>
            <a:pPr indent="0" lvl="0" marL="0" rtl="0" algn="l">
              <a:lnSpc>
                <a:spcPct val="120000"/>
              </a:lnSpc>
              <a:spcBef>
                <a:spcPts val="1000"/>
              </a:spcBef>
              <a:spcAft>
                <a:spcPts val="0"/>
              </a:spcAft>
              <a:buClr>
                <a:schemeClr val="lt1"/>
              </a:buClr>
              <a:buSzPts val="2000"/>
              <a:buNone/>
            </a:pPr>
            <a:r>
              <a:rPr lang="en-US">
                <a:latin typeface="Times New Roman"/>
                <a:ea typeface="Times New Roman"/>
                <a:cs typeface="Times New Roman"/>
                <a:sym typeface="Times New Roman"/>
              </a:rPr>
              <a:t>Any Web browser </a:t>
            </a:r>
            <a:endParaRPr>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9"/>
          <p:cNvSpPr txBox="1"/>
          <p:nvPr>
            <p:ph type="title"/>
          </p:nvPr>
        </p:nvSpPr>
        <p:spPr>
          <a:xfrm>
            <a:off x="917228" y="609600"/>
            <a:ext cx="4313533" cy="24384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2400"/>
              <a:buFont typeface="Times New Roman"/>
              <a:buNone/>
            </a:pPr>
            <a:r>
              <a:rPr lang="en-US" sz="2400">
                <a:latin typeface="Times New Roman"/>
                <a:ea typeface="Times New Roman"/>
                <a:cs typeface="Times New Roman"/>
                <a:sym typeface="Times New Roman"/>
              </a:rPr>
              <a:t>LIBRARIES REQUIRED</a:t>
            </a:r>
            <a:endParaRPr sz="2400">
              <a:latin typeface="Times New Roman"/>
              <a:ea typeface="Times New Roman"/>
              <a:cs typeface="Times New Roman"/>
              <a:sym typeface="Times New Roman"/>
            </a:endParaRPr>
          </a:p>
        </p:txBody>
      </p:sp>
      <p:sp>
        <p:nvSpPr>
          <p:cNvPr id="216" name="Google Shape;216;p9"/>
          <p:cNvSpPr txBox="1"/>
          <p:nvPr>
            <p:ph idx="1" type="body"/>
          </p:nvPr>
        </p:nvSpPr>
        <p:spPr>
          <a:xfrm>
            <a:off x="5078064" y="609600"/>
            <a:ext cx="6189492" cy="5181600"/>
          </a:xfrm>
          <a:prstGeom prst="rect">
            <a:avLst/>
          </a:prstGeom>
          <a:noFill/>
          <a:ln>
            <a:noFill/>
          </a:ln>
        </p:spPr>
        <p:txBody>
          <a:bodyPr anchorCtr="0" anchor="ctr" bIns="45700" lIns="91425" spcFirstLastPara="1" rIns="91425" wrap="square" tIns="45700">
            <a:normAutofit/>
          </a:bodyPr>
          <a:lstStyle/>
          <a:p>
            <a:pPr indent="-76200" lvl="0" marL="228600" rtl="0" algn="l">
              <a:lnSpc>
                <a:spcPct val="120000"/>
              </a:lnSpc>
              <a:spcBef>
                <a:spcPts val="0"/>
              </a:spcBef>
              <a:spcAft>
                <a:spcPts val="0"/>
              </a:spcAft>
              <a:buClr>
                <a:schemeClr val="lt1"/>
              </a:buClr>
              <a:buSzPts val="2400"/>
              <a:buNone/>
            </a:pPr>
            <a:r>
              <a:t/>
            </a:r>
            <a:endParaRPr sz="2400">
              <a:latin typeface="Times New Roman"/>
              <a:ea typeface="Times New Roman"/>
              <a:cs typeface="Times New Roman"/>
              <a:sym typeface="Times New Roman"/>
            </a:endParaRPr>
          </a:p>
          <a:p>
            <a:pPr indent="-228600" lvl="0" marL="228600" rtl="0" algn="l">
              <a:lnSpc>
                <a:spcPct val="120000"/>
              </a:lnSpc>
              <a:spcBef>
                <a:spcPts val="1000"/>
              </a:spcBef>
              <a:spcAft>
                <a:spcPts val="0"/>
              </a:spcAft>
              <a:buClr>
                <a:schemeClr val="lt1"/>
              </a:buClr>
              <a:buSzPts val="2400"/>
              <a:buChar char="•"/>
            </a:pPr>
            <a:r>
              <a:rPr lang="en-US" sz="2400">
                <a:latin typeface="Times New Roman"/>
                <a:ea typeface="Times New Roman"/>
                <a:cs typeface="Times New Roman"/>
                <a:sym typeface="Times New Roman"/>
              </a:rPr>
              <a:t>Json</a:t>
            </a:r>
            <a:endParaRPr/>
          </a:p>
          <a:p>
            <a:pPr indent="-228600" lvl="0" marL="228600" rtl="0" algn="l">
              <a:lnSpc>
                <a:spcPct val="120000"/>
              </a:lnSpc>
              <a:spcBef>
                <a:spcPts val="1000"/>
              </a:spcBef>
              <a:spcAft>
                <a:spcPts val="0"/>
              </a:spcAft>
              <a:buClr>
                <a:schemeClr val="lt1"/>
              </a:buClr>
              <a:buSzPts val="2400"/>
              <a:buChar char="•"/>
            </a:pPr>
            <a:r>
              <a:rPr lang="en-US" sz="2400">
                <a:latin typeface="Times New Roman"/>
                <a:ea typeface="Times New Roman"/>
                <a:cs typeface="Times New Roman"/>
                <a:sym typeface="Times New Roman"/>
              </a:rPr>
              <a:t>Pandas</a:t>
            </a:r>
            <a:endParaRPr/>
          </a:p>
          <a:p>
            <a:pPr indent="-228600" lvl="0" marL="228600" rtl="0" algn="l">
              <a:lnSpc>
                <a:spcPct val="120000"/>
              </a:lnSpc>
              <a:spcBef>
                <a:spcPts val="1000"/>
              </a:spcBef>
              <a:spcAft>
                <a:spcPts val="0"/>
              </a:spcAft>
              <a:buClr>
                <a:schemeClr val="lt1"/>
              </a:buClr>
              <a:buSzPts val="2400"/>
              <a:buChar char="•"/>
            </a:pPr>
            <a:r>
              <a:rPr lang="en-US" sz="2400">
                <a:latin typeface="Times New Roman"/>
                <a:ea typeface="Times New Roman"/>
                <a:cs typeface="Times New Roman"/>
                <a:sym typeface="Times New Roman"/>
              </a:rPr>
              <a:t>Plotly</a:t>
            </a:r>
            <a:endParaRPr sz="2400">
              <a:latin typeface="Times New Roman"/>
              <a:ea typeface="Times New Roman"/>
              <a:cs typeface="Times New Roman"/>
              <a:sym typeface="Times New Roman"/>
            </a:endParaRPr>
          </a:p>
          <a:p>
            <a:pPr indent="-228600" lvl="0" marL="228600" rtl="0" algn="l">
              <a:lnSpc>
                <a:spcPct val="120000"/>
              </a:lnSpc>
              <a:spcBef>
                <a:spcPts val="1000"/>
              </a:spcBef>
              <a:spcAft>
                <a:spcPts val="0"/>
              </a:spcAft>
              <a:buClr>
                <a:schemeClr val="lt1"/>
              </a:buClr>
              <a:buSzPts val="2400"/>
              <a:buChar char="•"/>
            </a:pPr>
            <a:r>
              <a:rPr lang="en-US" sz="2400">
                <a:latin typeface="Times New Roman"/>
                <a:ea typeface="Times New Roman"/>
                <a:cs typeface="Times New Roman"/>
                <a:sym typeface="Times New Roman"/>
              </a:rPr>
              <a:t>word cloud</a:t>
            </a:r>
            <a:endParaRPr/>
          </a:p>
          <a:p>
            <a:pPr indent="-228600" lvl="0" marL="228600" rtl="0" algn="l">
              <a:lnSpc>
                <a:spcPct val="120000"/>
              </a:lnSpc>
              <a:spcBef>
                <a:spcPts val="1000"/>
              </a:spcBef>
              <a:spcAft>
                <a:spcPts val="0"/>
              </a:spcAft>
              <a:buClr>
                <a:schemeClr val="lt1"/>
              </a:buClr>
              <a:buSzPts val="2400"/>
              <a:buChar char="•"/>
            </a:pPr>
            <a:r>
              <a:rPr lang="en-US" sz="2400">
                <a:latin typeface="Times New Roman"/>
                <a:ea typeface="Times New Roman"/>
                <a:cs typeface="Times New Roman"/>
                <a:sym typeface="Times New Roman"/>
              </a:rPr>
              <a:t>text blob</a:t>
            </a:r>
            <a:endParaRPr/>
          </a:p>
          <a:p>
            <a:pPr indent="-228600" lvl="0" marL="228600" rtl="0" algn="l">
              <a:lnSpc>
                <a:spcPct val="120000"/>
              </a:lnSpc>
              <a:spcBef>
                <a:spcPts val="1000"/>
              </a:spcBef>
              <a:spcAft>
                <a:spcPts val="0"/>
              </a:spcAft>
              <a:buClr>
                <a:schemeClr val="lt1"/>
              </a:buClr>
              <a:buSzPts val="2400"/>
              <a:buChar char="•"/>
            </a:pPr>
            <a:r>
              <a:rPr lang="en-US" sz="2400">
                <a:latin typeface="Times New Roman"/>
                <a:ea typeface="Times New Roman"/>
                <a:cs typeface="Times New Roman"/>
                <a:sym typeface="Times New Roman"/>
              </a:rPr>
              <a:t>Flask</a:t>
            </a:r>
            <a:endParaRPr>
              <a:latin typeface="Times New Roman"/>
              <a:ea typeface="Times New Roman"/>
              <a:cs typeface="Times New Roman"/>
              <a:sym typeface="Times New Roman"/>
            </a:endParaRPr>
          </a:p>
          <a:p>
            <a:pPr indent="-228600" lvl="0" marL="228600" rtl="0" algn="l">
              <a:lnSpc>
                <a:spcPct val="120000"/>
              </a:lnSpc>
              <a:spcBef>
                <a:spcPts val="1000"/>
              </a:spcBef>
              <a:spcAft>
                <a:spcPts val="0"/>
              </a:spcAft>
              <a:buClr>
                <a:schemeClr val="lt1"/>
              </a:buClr>
              <a:buSzPts val="2400"/>
              <a:buChar char="•"/>
            </a:pPr>
            <a:r>
              <a:rPr lang="en-US" sz="2400">
                <a:latin typeface="Times New Roman"/>
                <a:ea typeface="Times New Roman"/>
                <a:cs typeface="Times New Roman"/>
                <a:sym typeface="Times New Roman"/>
              </a:rPr>
              <a:t>pymatlab</a:t>
            </a:r>
            <a:endParaRPr sz="2400">
              <a:latin typeface="Times New Roman"/>
              <a:ea typeface="Times New Roman"/>
              <a:cs typeface="Times New Roman"/>
              <a:sym typeface="Times New Roman"/>
            </a:endParaRPr>
          </a:p>
          <a:p>
            <a:pPr indent="-228600" lvl="0" marL="228600" rtl="0" algn="l">
              <a:lnSpc>
                <a:spcPct val="120000"/>
              </a:lnSpc>
              <a:spcBef>
                <a:spcPts val="1000"/>
              </a:spcBef>
              <a:spcAft>
                <a:spcPts val="0"/>
              </a:spcAft>
              <a:buClr>
                <a:schemeClr val="lt1"/>
              </a:buClr>
              <a:buSzPts val="2400"/>
              <a:buChar char="•"/>
            </a:pPr>
            <a:r>
              <a:rPr lang="en-US" sz="2400">
                <a:latin typeface="Times New Roman"/>
                <a:ea typeface="Times New Roman"/>
                <a:cs typeface="Times New Roman"/>
                <a:sym typeface="Times New Roman"/>
              </a:rPr>
              <a:t>Seaborn</a:t>
            </a:r>
            <a:endParaRPr/>
          </a:p>
          <a:p>
            <a:pPr indent="-76200" lvl="0" marL="228600" rtl="0" algn="l">
              <a:lnSpc>
                <a:spcPct val="120000"/>
              </a:lnSpc>
              <a:spcBef>
                <a:spcPts val="1000"/>
              </a:spcBef>
              <a:spcAft>
                <a:spcPts val="0"/>
              </a:spcAft>
              <a:buClr>
                <a:schemeClr val="lt1"/>
              </a:buClr>
              <a:buSzPts val="2400"/>
              <a:buNone/>
            </a:pPr>
            <a:r>
              <a:t/>
            </a:r>
            <a:endParaRPr sz="2400">
              <a:latin typeface="Times New Roman"/>
              <a:ea typeface="Times New Roman"/>
              <a:cs typeface="Times New Roman"/>
              <a:sym typeface="Times New Roman"/>
            </a:endParaRPr>
          </a:p>
          <a:p>
            <a:pPr indent="-76200" lvl="0" marL="228600" rtl="0" algn="l">
              <a:lnSpc>
                <a:spcPct val="120000"/>
              </a:lnSpc>
              <a:spcBef>
                <a:spcPts val="1000"/>
              </a:spcBef>
              <a:spcAft>
                <a:spcPts val="0"/>
              </a:spcAft>
              <a:buClr>
                <a:schemeClr val="lt1"/>
              </a:buClr>
              <a:buSzPts val="2400"/>
              <a:buNone/>
            </a:pPr>
            <a:r>
              <a:t/>
            </a:r>
            <a:endParaRPr sz="2400">
              <a:latin typeface="Times New Roman"/>
              <a:ea typeface="Times New Roman"/>
              <a:cs typeface="Times New Roman"/>
              <a:sym typeface="Times New Roman"/>
            </a:endParaRPr>
          </a:p>
        </p:txBody>
      </p:sp>
      <p:sp>
        <p:nvSpPr>
          <p:cNvPr id="217" name="Google Shape;217;p9"/>
          <p:cNvSpPr txBox="1"/>
          <p:nvPr>
            <p:ph idx="2" type="body"/>
          </p:nvPr>
        </p:nvSpPr>
        <p:spPr>
          <a:xfrm>
            <a:off x="917228" y="2971800"/>
            <a:ext cx="3932237" cy="2819399"/>
          </a:xfrm>
          <a:prstGeom prst="rect">
            <a:avLst/>
          </a:prstGeom>
          <a:noFill/>
          <a:ln>
            <a:noFill/>
          </a:ln>
        </p:spPr>
        <p:txBody>
          <a:bodyPr anchorCtr="0" anchor="t" bIns="45700" lIns="91425" spcFirstLastPara="1" rIns="91425" wrap="square" tIns="45700">
            <a:normAutofit/>
          </a:bodyPr>
          <a:lstStyle/>
          <a:p>
            <a:pPr indent="0" lvl="0" marL="0" rtl="0" algn="ctr">
              <a:lnSpc>
                <a:spcPct val="120000"/>
              </a:lnSpc>
              <a:spcBef>
                <a:spcPts val="0"/>
              </a:spcBef>
              <a:spcAft>
                <a:spcPts val="0"/>
              </a:spcAft>
              <a:buClr>
                <a:schemeClr val="lt1"/>
              </a:buClr>
              <a:buSzPts val="2400"/>
              <a:buNone/>
            </a:pPr>
            <a:r>
              <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2022-02-15T00:26:07Z</dcterms:created>
  <dc:creator>Gunnala, Pavan Kumar Reddy</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0x010100F8064E0541DCBE489A9FF18F152875A1</vt:lpwstr>
  </property>
</Properties>
</file>